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34" r:id="rId5"/>
    <p:sldMasterId id="2147483761" r:id="rId6"/>
    <p:sldMasterId id="2147483763" r:id="rId7"/>
    <p:sldMasterId id="2147483765" r:id="rId8"/>
    <p:sldMasterId id="2147483767" r:id="rId9"/>
    <p:sldMasterId id="2147483769" r:id="rId10"/>
    <p:sldMasterId id="2147483771" r:id="rId11"/>
    <p:sldMasterId id="2147483773" r:id="rId12"/>
    <p:sldMasterId id="2147483775" r:id="rId13"/>
    <p:sldMasterId id="2147483777" r:id="rId14"/>
    <p:sldMasterId id="2147483779" r:id="rId15"/>
  </p:sldMasterIdLst>
  <p:notesMasterIdLst>
    <p:notesMasterId r:id="rId17"/>
  </p:notesMasterIdLst>
  <p:sldIdLst>
    <p:sldId id="25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FD63-4602-4E72-861C-BB7A7F32F49F}" type="datetimeFigureOut">
              <a:rPr lang="sv-SE" smtClean="0"/>
              <a:t>2023-06-14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FF4-430A-4B22-955F-8E59D503E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4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5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365" y="0"/>
            <a:ext cx="2435635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0974182" y="656807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821578" cy="688848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219405" y="6569503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857" y="0"/>
            <a:ext cx="255755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58356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02459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327339" y="6553027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Agne Hörnestig/Sjöfartsverket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11984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114608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7" y="0"/>
            <a:ext cx="245005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0"/>
            <a:ext cx="250530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17292" y="6553027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Anna Wahlgren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75" y="0"/>
            <a:ext cx="22955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24680" y="6561265"/>
            <a:ext cx="1210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</a:t>
            </a:r>
            <a:r>
              <a:rPr lang="sv-SE" sz="900" dirty="0" smtClean="0">
                <a:solidFill>
                  <a:schemeClr val="bg2"/>
                </a:solidFill>
                <a:effectLst/>
              </a:rPr>
              <a:t>Tommy Molén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0"/>
            <a:ext cx="22860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27658"/>
          <a:stretch/>
        </p:blipFill>
        <p:spPr>
          <a:xfrm>
            <a:off x="9982200" y="0"/>
            <a:ext cx="2603156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0669309" y="6544789"/>
            <a:ext cx="17940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Magnus Fyhr/</a:t>
            </a:r>
            <a:r>
              <a:rPr lang="sv-SE" sz="900" dirty="0" err="1" smtClean="0">
                <a:solidFill>
                  <a:schemeClr val="bg2"/>
                </a:solidFill>
              </a:rPr>
              <a:t>MostPhotos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098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336577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239" y="1"/>
            <a:ext cx="2461761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3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4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131417" y="6551603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Patrik Nilsson/Sjöfartsverket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1338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2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47901" cy="686752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-66676"/>
            <a:ext cx="2257426" cy="69246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3837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5336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187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850" y="0"/>
            <a:ext cx="20288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0"/>
            <a:ext cx="22479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6200"/>
            <a:ext cx="2314574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14438"/>
            <a:ext cx="2310373" cy="6862913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8238"/>
            <a:ext cx="2581276" cy="68484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312" y="-26830"/>
            <a:ext cx="2388688" cy="688483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7097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7" y="1357162"/>
            <a:ext cx="7870979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131417" y="6551603"/>
            <a:ext cx="1986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Ingegerd Sundlöf/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komst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5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6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4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0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383384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38725" y="655984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Sjöfartsverket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008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38725" y="655984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0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53053" cy="6866021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269679" y="6561265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Patrik Nilsson/Sjöfartsverket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4694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060511" y="6561265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8919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516813" y="6553027"/>
            <a:ext cx="18453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Glenn Hjelle/Sjöfartsverket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7056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249981" y="6553027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1" r:id="rId21"/>
    <p:sldLayoutId id="2147483750" r:id="rId22"/>
    <p:sldLayoutId id="2147483757" r:id="rId23"/>
    <p:sldLayoutId id="2147483753" r:id="rId24"/>
    <p:sldLayoutId id="2147483754" r:id="rId25"/>
    <p:sldLayoutId id="2147483752" r:id="rId26"/>
    <p:sldLayoutId id="2147483758" r:id="rId27"/>
    <p:sldLayoutId id="2147483759" r:id="rId28"/>
    <p:sldLayoutId id="2147483760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41" y="0"/>
            <a:ext cx="12225741" cy="685560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942698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err="1" smtClean="0">
                <a:solidFill>
                  <a:schemeClr val="bg1"/>
                </a:solidFill>
              </a:rPr>
              <a:t>Foto:Lloyd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baseline="0" dirty="0" err="1" smtClean="0">
                <a:solidFill>
                  <a:schemeClr val="bg1"/>
                </a:solidFill>
              </a:rPr>
              <a:t>Horgan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530"/>
            <a:ext cx="12192000" cy="6911164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786172" y="6517069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Niklas </a:t>
            </a:r>
            <a:r>
              <a:rPr lang="sv-SE" sz="900" dirty="0" err="1" smtClean="0">
                <a:solidFill>
                  <a:schemeClr val="bg1"/>
                </a:solidFill>
              </a:rPr>
              <a:t>Maupoix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193046" y="6517069"/>
            <a:ext cx="19351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Lars Johansson/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686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300135" y="6543364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Leif </a:t>
            </a:r>
            <a:r>
              <a:rPr lang="sv-SE" sz="900" dirty="0" err="1" smtClean="0">
                <a:solidFill>
                  <a:schemeClr val="bg1"/>
                </a:solidFill>
              </a:rPr>
              <a:t>Jarnevi</a:t>
            </a:r>
            <a:r>
              <a:rPr lang="sv-SE" sz="900" dirty="0" smtClean="0">
                <a:solidFill>
                  <a:schemeClr val="bg1"/>
                </a:solidFill>
              </a:rPr>
              <a:t>/</a:t>
            </a:r>
            <a:r>
              <a:rPr lang="sv-SE" sz="900" dirty="0" err="1" smtClean="0">
                <a:solidFill>
                  <a:schemeClr val="bg1"/>
                </a:solidFill>
              </a:rPr>
              <a:t>Most</a:t>
            </a:r>
            <a:r>
              <a:rPr lang="sv-SE" sz="900" baseline="0" dirty="0" err="1" smtClean="0">
                <a:solidFill>
                  <a:schemeClr val="bg1"/>
                </a:solidFill>
              </a:rPr>
              <a:t>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011813" y="6543364"/>
            <a:ext cx="21082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Carina Andreasson/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8"/>
            <a:ext cx="12192000" cy="6876448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221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96" y="0"/>
            <a:ext cx="12199496" cy="691116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135382" y="6543364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NS </a:t>
            </a:r>
            <a:r>
              <a:rPr lang="sv-SE" sz="900" dirty="0" err="1" smtClean="0">
                <a:solidFill>
                  <a:schemeClr val="bg1"/>
                </a:solidFill>
              </a:rPr>
              <a:t>Photography</a:t>
            </a:r>
            <a:r>
              <a:rPr lang="sv-SE" sz="900" dirty="0" smtClean="0">
                <a:solidFill>
                  <a:schemeClr val="bg1"/>
                </a:solidFill>
              </a:rPr>
              <a:t>/Most</a:t>
            </a:r>
            <a:r>
              <a:rPr lang="sv-SE" sz="900" baseline="0" dirty="0" smtClean="0">
                <a:solidFill>
                  <a:schemeClr val="bg1"/>
                </a:solidFill>
              </a:rPr>
              <a:t> 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6"/>
            <a:ext cx="12195544" cy="6886575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056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4" y="-457200"/>
            <a:ext cx="12192000" cy="73258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942692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6363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242475" y="6543364"/>
            <a:ext cx="18966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Håkan Larsson/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226"/>
            <a:ext cx="12376298" cy="689122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8322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BSMSIWG3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Introductions</a:t>
            </a:r>
            <a:endParaRPr lang="sv-SE" dirty="0" smtClean="0"/>
          </a:p>
          <a:p>
            <a:r>
              <a:rPr lang="sv-SE" dirty="0" smtClean="0"/>
              <a:t>Changes to list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members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state</a:t>
            </a:r>
            <a:r>
              <a:rPr lang="sv-SE" dirty="0" smtClean="0"/>
              <a:t> and </a:t>
            </a:r>
            <a:r>
              <a:rPr lang="sv-SE" dirty="0" err="1" smtClean="0"/>
              <a:t>way</a:t>
            </a:r>
            <a:r>
              <a:rPr lang="sv-SE" dirty="0" smtClean="0"/>
              <a:t> forward for </a:t>
            </a:r>
            <a:r>
              <a:rPr lang="sv-SE" dirty="0" err="1" smtClean="0"/>
              <a:t>members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BSMSIWG</a:t>
            </a:r>
          </a:p>
          <a:p>
            <a:pPr lvl="1"/>
            <a:r>
              <a:rPr lang="sv-SE" dirty="0" err="1" smtClean="0"/>
              <a:t>Covid</a:t>
            </a:r>
            <a:r>
              <a:rPr lang="sv-SE" dirty="0" smtClean="0"/>
              <a:t> situation,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load</a:t>
            </a:r>
            <a:endParaRPr lang="sv-SE" dirty="0" smtClean="0"/>
          </a:p>
          <a:p>
            <a:r>
              <a:rPr lang="sv-SE" dirty="0" err="1" smtClean="0"/>
              <a:t>Current</a:t>
            </a:r>
            <a:r>
              <a:rPr lang="sv-SE" dirty="0" smtClean="0"/>
              <a:t> action </a:t>
            </a:r>
            <a:r>
              <a:rPr lang="sv-SE" dirty="0" err="1" smtClean="0"/>
              <a:t>points</a:t>
            </a:r>
            <a:r>
              <a:rPr lang="sv-SE" dirty="0" smtClean="0"/>
              <a:t> and </a:t>
            </a:r>
            <a:r>
              <a:rPr lang="sv-SE" dirty="0" err="1" smtClean="0"/>
              <a:t>issues</a:t>
            </a:r>
            <a:r>
              <a:rPr lang="sv-SE" dirty="0" smtClean="0"/>
              <a:t> for the </a:t>
            </a:r>
            <a:r>
              <a:rPr lang="sv-SE" dirty="0" err="1" smtClean="0"/>
              <a:t>working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endParaRPr lang="sv-SE" dirty="0" smtClean="0"/>
          </a:p>
          <a:p>
            <a:r>
              <a:rPr lang="sv-SE" dirty="0" smtClean="0"/>
              <a:t>New </a:t>
            </a:r>
            <a:r>
              <a:rPr lang="sv-SE" dirty="0" err="1" smtClean="0"/>
              <a:t>issues</a:t>
            </a:r>
            <a:endParaRPr lang="sv-SE" dirty="0" smtClean="0"/>
          </a:p>
          <a:p>
            <a:r>
              <a:rPr lang="sv-SE" dirty="0" err="1" smtClean="0"/>
              <a:t>Next</a:t>
            </a:r>
            <a:r>
              <a:rPr lang="sv-SE" dirty="0" smtClean="0"/>
              <a:t> meetings (suggestion)</a:t>
            </a:r>
          </a:p>
          <a:p>
            <a:pPr lvl="1"/>
            <a:r>
              <a:rPr lang="sv-SE" dirty="0" smtClean="0"/>
              <a:t>November 2021 On-line</a:t>
            </a:r>
          </a:p>
          <a:p>
            <a:pPr lvl="1"/>
            <a:r>
              <a:rPr lang="sv-SE" dirty="0" smtClean="0"/>
              <a:t>May 2022, face to face meeting. </a:t>
            </a:r>
            <a:r>
              <a:rPr lang="sv-SE" dirty="0" err="1" smtClean="0"/>
              <a:t>Location</a:t>
            </a:r>
            <a:r>
              <a:rPr lang="sv-SE" dirty="0" smtClean="0"/>
              <a:t>?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962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sida_text_sido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6B9C2BF-5761-4BE3-84BC-588E57D1ECF9}"/>
    </a:ext>
  </a:extLst>
</a:theme>
</file>

<file path=ppt/theme/theme10.xml><?xml version="1.0" encoding="utf-8"?>
<a:theme xmlns:a="http://schemas.openxmlformats.org/drawingml/2006/main" name="9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D6F093B2-6BE0-4215-931A-EA0AA06D4F6C}"/>
    </a:ext>
  </a:extLst>
</a:theme>
</file>

<file path=ppt/theme/theme11.xml><?xml version="1.0" encoding="utf-8"?>
<a:theme xmlns:a="http://schemas.openxmlformats.org/drawingml/2006/main" name="10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4DEFA8E5-478D-4F99-B62C-82EA97AE0259}"/>
    </a:ext>
  </a:extLst>
</a:theme>
</file>

<file path=ppt/theme/theme12.xml><?xml version="1.0" encoding="utf-8"?>
<a:theme xmlns:a="http://schemas.openxmlformats.org/drawingml/2006/main" name="1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F650E8D-7129-44C3-9974-64469772C66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2085225-37CE-47A0-83FB-58493E550C02}"/>
    </a:ext>
  </a:extLst>
</a:theme>
</file>

<file path=ppt/theme/theme3.xml><?xml version="1.0" encoding="utf-8"?>
<a:theme xmlns:a="http://schemas.openxmlformats.org/drawingml/2006/main" name="2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34EA6DD8-1084-4D42-95F2-FB71FCECBD9D}"/>
    </a:ext>
  </a:extLst>
</a:theme>
</file>

<file path=ppt/theme/theme4.xml><?xml version="1.0" encoding="utf-8"?>
<a:theme xmlns:a="http://schemas.openxmlformats.org/drawingml/2006/main" name="3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5FBF9359-9735-4C55-AAC1-7823B3A44142}"/>
    </a:ext>
  </a:extLst>
</a:theme>
</file>

<file path=ppt/theme/theme5.xml><?xml version="1.0" encoding="utf-8"?>
<a:theme xmlns:a="http://schemas.openxmlformats.org/drawingml/2006/main" name="4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C6989F6C-6AB9-42DF-A50F-5215E4D27272}"/>
    </a:ext>
  </a:extLst>
</a:theme>
</file>

<file path=ppt/theme/theme6.xml><?xml version="1.0" encoding="utf-8"?>
<a:theme xmlns:a="http://schemas.openxmlformats.org/drawingml/2006/main" name="5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B04BF467-A83D-4EB5-8E36-8ABF44083CDB}"/>
    </a:ext>
  </a:extLst>
</a:theme>
</file>

<file path=ppt/theme/theme7.xml><?xml version="1.0" encoding="utf-8"?>
<a:theme xmlns:a="http://schemas.openxmlformats.org/drawingml/2006/main" name="6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CF6ECDF-011C-4BDD-9F38-C15B563344B6}"/>
    </a:ext>
  </a:extLst>
</a:theme>
</file>

<file path=ppt/theme/theme8.xml><?xml version="1.0" encoding="utf-8"?>
<a:theme xmlns:a="http://schemas.openxmlformats.org/drawingml/2006/main" name="7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6CB15CD-5BAC-4A66-ADBC-35385EDBAD78}"/>
    </a:ext>
  </a:extLst>
</a:theme>
</file>

<file path=ppt/theme/theme9.xml><?xml version="1.0" encoding="utf-8"?>
<a:theme xmlns:a="http://schemas.openxmlformats.org/drawingml/2006/main" name="8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5A6E71F-621D-4B3B-A00C-3C06F3B15F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B3696BF1C104CB859E8309960AC22" ma:contentTypeVersion="0" ma:contentTypeDescription="Skapa ett nytt dokument." ma:contentTypeScope="" ma:versionID="d0e1fbfa5dd591fdc46be19ad3d5d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8AE7E-660A-43F4-9283-1306D341953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F0C81D-398C-4395-95BF-3E3CA3ACE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BE4BEB-32F3-4ED8-A1CF-3871BF9A2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sjöv_mall_svenska2019_bredbild_motiv</Template>
  <TotalTime>4428</TotalTime>
  <Words>50</Words>
  <Application>Microsoft Office PowerPoint</Application>
  <PresentationFormat>Bredbild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1</vt:i4>
      </vt:variant>
    </vt:vector>
  </HeadingPairs>
  <TitlesOfParts>
    <vt:vector size="15" baseType="lpstr">
      <vt:lpstr>Arial</vt:lpstr>
      <vt:lpstr>Calibri</vt:lpstr>
      <vt:lpstr>Presentationssida_text_sidobild</vt:lpstr>
      <vt:lpstr>1_Välkomstbild</vt:lpstr>
      <vt:lpstr>2_Välkomstbild</vt:lpstr>
      <vt:lpstr>3_Välkomstbild</vt:lpstr>
      <vt:lpstr>4_Välkomstbild</vt:lpstr>
      <vt:lpstr>5_Välkomstbild</vt:lpstr>
      <vt:lpstr>6_Välkomstbild</vt:lpstr>
      <vt:lpstr>7_Välkomstbild</vt:lpstr>
      <vt:lpstr>8_Välkomstbild</vt:lpstr>
      <vt:lpstr>9_Välkomstbild</vt:lpstr>
      <vt:lpstr>10_Välkomstbild</vt:lpstr>
      <vt:lpstr>11_Välkomstbild</vt:lpstr>
      <vt:lpstr>BSMSIWG3 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BSMSIWG3</dc:title>
  <dc:creator>Von Bültzingslöwen, Johan</dc:creator>
  <cp:lastModifiedBy>Von Bültzingslöwen, Johan</cp:lastModifiedBy>
  <cp:revision>8</cp:revision>
  <dcterms:created xsi:type="dcterms:W3CDTF">2021-05-27T11:45:41Z</dcterms:created>
  <dcterms:modified xsi:type="dcterms:W3CDTF">2023-06-14T08:09:56Z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0x0101000E2B3696BF1C104CB859E8309960AC22</vt:lpwstr>
  </property>
</Properties>
</file>