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34" r:id="rId5"/>
    <p:sldMasterId id="2147483761" r:id="rId6"/>
    <p:sldMasterId id="2147483763" r:id="rId7"/>
    <p:sldMasterId id="2147483765" r:id="rId8"/>
    <p:sldMasterId id="2147483767" r:id="rId9"/>
    <p:sldMasterId id="2147483769" r:id="rId10"/>
    <p:sldMasterId id="2147483771" r:id="rId11"/>
    <p:sldMasterId id="2147483773" r:id="rId12"/>
    <p:sldMasterId id="2147483775" r:id="rId13"/>
    <p:sldMasterId id="2147483777" r:id="rId14"/>
    <p:sldMasterId id="2147483779" r:id="rId15"/>
  </p:sldMasterIdLst>
  <p:notesMasterIdLst>
    <p:notesMasterId r:id="rId19"/>
  </p:notesMasterIdLst>
  <p:sldIdLst>
    <p:sldId id="258" r:id="rId16"/>
    <p:sldId id="256" r:id="rId17"/>
    <p:sldId id="259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163" autoAdjust="0"/>
  </p:normalViewPr>
  <p:slideViewPr>
    <p:cSldViewPr snapToGrid="0">
      <p:cViewPr varScale="1">
        <p:scale>
          <a:sx n="119" d="100"/>
          <a:sy n="119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FD63-4602-4E72-861C-BB7A7F32F49F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FF4-430A-4B22-955F-8E59D503E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welcome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fourth</a:t>
            </a:r>
            <a:r>
              <a:rPr lang="sv-SE" baseline="0" dirty="0" smtClean="0"/>
              <a:t> meeting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 BSMSIWG. I </a:t>
            </a:r>
            <a:r>
              <a:rPr lang="sv-SE" baseline="0" dirty="0" err="1" smtClean="0"/>
              <a:t>am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glad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so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</a:t>
            </a:r>
            <a:r>
              <a:rPr lang="sv-SE" baseline="0" dirty="0" err="1" smtClean="0"/>
              <a:t>espesially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welcome</a:t>
            </a:r>
            <a:r>
              <a:rPr lang="sv-SE" baseline="0" dirty="0" smtClean="0"/>
              <a:t> all new </a:t>
            </a:r>
            <a:r>
              <a:rPr lang="sv-SE" baseline="0" dirty="0" err="1" smtClean="0"/>
              <a:t>participants</a:t>
            </a:r>
            <a:r>
              <a:rPr lang="sv-SE" baseline="0" dirty="0" smtClean="0"/>
              <a:t> to the meeting. I </a:t>
            </a:r>
            <a:r>
              <a:rPr lang="sv-SE" baseline="0" dirty="0" err="1" smtClean="0"/>
              <a:t>hope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meeting is an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forum. The </a:t>
            </a:r>
            <a:r>
              <a:rPr lang="sv-SE" baseline="0" dirty="0" err="1" smtClean="0"/>
              <a:t>aim</a:t>
            </a:r>
            <a:r>
              <a:rPr lang="sv-SE" baseline="0" dirty="0" smtClean="0"/>
              <a:t> is to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eachother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comments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please</a:t>
            </a:r>
            <a:r>
              <a:rPr lang="sv-SE" baseline="0" dirty="0" smtClean="0"/>
              <a:t> just </a:t>
            </a:r>
            <a:r>
              <a:rPr lang="sv-SE" baseline="0" dirty="0" err="1" smtClean="0"/>
              <a:t>interupt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me.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think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makes the best dialog. It is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not a monolog… I </a:t>
            </a:r>
            <a:r>
              <a:rPr lang="sv-SE" baseline="0" dirty="0" err="1" smtClean="0"/>
              <a:t>dont</a:t>
            </a:r>
            <a:r>
              <a:rPr lang="sv-SE" baseline="0" dirty="0" smtClean="0"/>
              <a:t> like the sound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my </a:t>
            </a:r>
            <a:r>
              <a:rPr lang="sv-SE" baseline="0" dirty="0" err="1" smtClean="0"/>
              <a:t>own</a:t>
            </a:r>
            <a:r>
              <a:rPr lang="sv-SE" baseline="0" dirty="0" smtClean="0"/>
              <a:t> voice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… 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</a:t>
            </a:r>
            <a:r>
              <a:rPr lang="sv-SE" baseline="0" dirty="0" err="1" smtClean="0"/>
              <a:t>am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glad to be </a:t>
            </a:r>
            <a:r>
              <a:rPr lang="sv-SE" baseline="0" dirty="0" err="1" smtClean="0"/>
              <a:t>able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something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Skype. </a:t>
            </a:r>
            <a:r>
              <a:rPr lang="sv-SE" baseline="0" dirty="0" err="1" smtClean="0"/>
              <a:t>Hopefully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So… It is a </a:t>
            </a:r>
            <a:r>
              <a:rPr lang="sv-SE" baseline="0" dirty="0" err="1" smtClean="0"/>
              <a:t>sad</a:t>
            </a:r>
            <a:r>
              <a:rPr lang="sv-SE" baseline="0" dirty="0" smtClean="0"/>
              <a:t> and dark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Europe</a:t>
            </a:r>
            <a:r>
              <a:rPr lang="sv-SE" baseline="0" dirty="0" smtClean="0"/>
              <a:t> at the moment.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meeting </a:t>
            </a:r>
            <a:r>
              <a:rPr lang="sv-SE" baseline="0" dirty="0" err="1" smtClean="0"/>
              <a:t>talking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it. I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hoped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Chair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BSHC, Magnus Wallhagen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able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opening</a:t>
            </a:r>
            <a:r>
              <a:rPr lang="sv-SE" baseline="0" dirty="0" smtClean="0"/>
              <a:t> statment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current</a:t>
            </a:r>
            <a:r>
              <a:rPr lang="sv-SE" baseline="0" dirty="0" smtClean="0"/>
              <a:t> situation and </a:t>
            </a:r>
            <a:r>
              <a:rPr lang="sv-SE" baseline="0" dirty="0" err="1" smtClean="0"/>
              <a:t>answer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might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ocupied</a:t>
            </a:r>
            <a:r>
              <a:rPr lang="sv-SE" baseline="0" dirty="0" smtClean="0"/>
              <a:t> in Ålesund </a:t>
            </a:r>
            <a:r>
              <a:rPr lang="sv-SE" baseline="0" dirty="0" err="1" smtClean="0"/>
              <a:t>Norway</a:t>
            </a:r>
            <a:r>
              <a:rPr lang="sv-SE" baseline="0" dirty="0" smtClean="0"/>
              <a:t> at the IALA </a:t>
            </a:r>
            <a:r>
              <a:rPr lang="sv-SE" baseline="0" dirty="0" err="1" smtClean="0"/>
              <a:t>conference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Hopefully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able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join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shortly</a:t>
            </a:r>
            <a:r>
              <a:rPr lang="sv-SE" baseline="0" dirty="0" smtClean="0"/>
              <a:t> later on in the meeting. </a:t>
            </a:r>
          </a:p>
          <a:p>
            <a:r>
              <a:rPr lang="sv-SE" baseline="0" dirty="0" smtClean="0"/>
              <a:t>If not, </a:t>
            </a:r>
            <a:r>
              <a:rPr lang="sv-SE" baseline="0" dirty="0" err="1" smtClean="0"/>
              <a:t>I’m</a:t>
            </a:r>
            <a:r>
              <a:rPr lang="sv-SE" baseline="0" dirty="0" smtClean="0"/>
              <a:t> sure the </a:t>
            </a:r>
            <a:r>
              <a:rPr lang="sv-SE" baseline="0" dirty="0" err="1" smtClean="0"/>
              <a:t>issue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come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, and be </a:t>
            </a:r>
            <a:r>
              <a:rPr lang="sv-SE" baseline="0" dirty="0" err="1" smtClean="0"/>
              <a:t>discussed</a:t>
            </a:r>
            <a:r>
              <a:rPr lang="sv-SE" baseline="0" dirty="0" smtClean="0"/>
              <a:t> at the BSHC meeting later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month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Does </a:t>
            </a:r>
            <a:r>
              <a:rPr lang="sv-SE" baseline="0" dirty="0" err="1" smtClean="0"/>
              <a:t>anybody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comments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the meeting starts?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8FF4-430A-4B22-955F-8E59D503EFE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25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4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5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365" y="0"/>
            <a:ext cx="2435635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0974182" y="656807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821578" cy="688848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219405" y="6569503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857" y="0"/>
            <a:ext cx="255755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58356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02459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327339" y="6553027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Agne Hörnestig/Sjöfartsverket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11984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114608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7" y="0"/>
            <a:ext cx="245005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0"/>
            <a:ext cx="250530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17292" y="6553027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Anna Wahlgren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75" y="0"/>
            <a:ext cx="22955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24680" y="6561265"/>
            <a:ext cx="1210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</a:t>
            </a:r>
            <a:r>
              <a:rPr lang="sv-SE" sz="900" dirty="0" smtClean="0">
                <a:solidFill>
                  <a:schemeClr val="bg2"/>
                </a:solidFill>
                <a:effectLst/>
              </a:rPr>
              <a:t>Tommy Molén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0"/>
            <a:ext cx="22860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27658"/>
          <a:stretch/>
        </p:blipFill>
        <p:spPr>
          <a:xfrm>
            <a:off x="9982200" y="0"/>
            <a:ext cx="2603156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0669309" y="6544789"/>
            <a:ext cx="17940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Magnus Fyhr/</a:t>
            </a:r>
            <a:r>
              <a:rPr lang="sv-SE" sz="900" dirty="0" err="1" smtClean="0">
                <a:solidFill>
                  <a:schemeClr val="bg2"/>
                </a:solidFill>
              </a:rPr>
              <a:t>MostPhotos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098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336577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239" y="1"/>
            <a:ext cx="2461761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3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4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131417" y="6551603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Patrik Nilsson/Sjöfartsverket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1338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2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47901" cy="686752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-66676"/>
            <a:ext cx="2257426" cy="69246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3837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5336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187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850" y="0"/>
            <a:ext cx="20288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0"/>
            <a:ext cx="22479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6200"/>
            <a:ext cx="2314574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14438"/>
            <a:ext cx="2310373" cy="6862913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8238"/>
            <a:ext cx="2581276" cy="68484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312" y="-26830"/>
            <a:ext cx="2388688" cy="688483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7097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7" y="1357162"/>
            <a:ext cx="7870979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131417" y="6551603"/>
            <a:ext cx="1986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Ingegerd Sundlöf/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komst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5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6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4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0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383384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38725" y="655984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Sjöfartsverket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008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38725" y="655984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0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53053" cy="6866021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269679" y="6561265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Patrik Nilsson/Sjöfartsverket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4694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060511" y="6561265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8919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516813" y="6553027"/>
            <a:ext cx="18453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Glenn Hjelle/Sjöfartsverket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7056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249981" y="6553027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1" r:id="rId21"/>
    <p:sldLayoutId id="2147483750" r:id="rId22"/>
    <p:sldLayoutId id="2147483757" r:id="rId23"/>
    <p:sldLayoutId id="2147483753" r:id="rId24"/>
    <p:sldLayoutId id="2147483754" r:id="rId25"/>
    <p:sldLayoutId id="2147483752" r:id="rId26"/>
    <p:sldLayoutId id="2147483758" r:id="rId27"/>
    <p:sldLayoutId id="2147483759" r:id="rId28"/>
    <p:sldLayoutId id="2147483760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41" y="0"/>
            <a:ext cx="12225741" cy="685560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942698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err="1" smtClean="0">
                <a:solidFill>
                  <a:schemeClr val="bg1"/>
                </a:solidFill>
              </a:rPr>
              <a:t>Foto:Lloyd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baseline="0" dirty="0" err="1" smtClean="0">
                <a:solidFill>
                  <a:schemeClr val="bg1"/>
                </a:solidFill>
              </a:rPr>
              <a:t>Horgan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530"/>
            <a:ext cx="12192000" cy="6911164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786172" y="6517069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Niklas </a:t>
            </a:r>
            <a:r>
              <a:rPr lang="sv-SE" sz="900" dirty="0" err="1" smtClean="0">
                <a:solidFill>
                  <a:schemeClr val="bg1"/>
                </a:solidFill>
              </a:rPr>
              <a:t>Maupoix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193046" y="6517069"/>
            <a:ext cx="19351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Lars Johansson/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686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300135" y="6543364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Leif </a:t>
            </a:r>
            <a:r>
              <a:rPr lang="sv-SE" sz="900" dirty="0" err="1" smtClean="0">
                <a:solidFill>
                  <a:schemeClr val="bg1"/>
                </a:solidFill>
              </a:rPr>
              <a:t>Jarnevi</a:t>
            </a:r>
            <a:r>
              <a:rPr lang="sv-SE" sz="900" dirty="0" smtClean="0">
                <a:solidFill>
                  <a:schemeClr val="bg1"/>
                </a:solidFill>
              </a:rPr>
              <a:t>/</a:t>
            </a:r>
            <a:r>
              <a:rPr lang="sv-SE" sz="900" dirty="0" err="1" smtClean="0">
                <a:solidFill>
                  <a:schemeClr val="bg1"/>
                </a:solidFill>
              </a:rPr>
              <a:t>Most</a:t>
            </a:r>
            <a:r>
              <a:rPr lang="sv-SE" sz="900" baseline="0" dirty="0" err="1" smtClean="0">
                <a:solidFill>
                  <a:schemeClr val="bg1"/>
                </a:solidFill>
              </a:rPr>
              <a:t>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011813" y="6543364"/>
            <a:ext cx="21082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Carina Andreasson/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8"/>
            <a:ext cx="12192000" cy="6876448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221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96" y="0"/>
            <a:ext cx="12199496" cy="691116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135382" y="6543364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NS </a:t>
            </a:r>
            <a:r>
              <a:rPr lang="sv-SE" sz="900" dirty="0" err="1" smtClean="0">
                <a:solidFill>
                  <a:schemeClr val="bg1"/>
                </a:solidFill>
              </a:rPr>
              <a:t>Photography</a:t>
            </a:r>
            <a:r>
              <a:rPr lang="sv-SE" sz="900" dirty="0" smtClean="0">
                <a:solidFill>
                  <a:schemeClr val="bg1"/>
                </a:solidFill>
              </a:rPr>
              <a:t>/Most</a:t>
            </a:r>
            <a:r>
              <a:rPr lang="sv-SE" sz="900" baseline="0" dirty="0" smtClean="0">
                <a:solidFill>
                  <a:schemeClr val="bg1"/>
                </a:solidFill>
              </a:rPr>
              <a:t> 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6"/>
            <a:ext cx="12195544" cy="6886575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056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4" y="-457200"/>
            <a:ext cx="12192000" cy="73258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942692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6363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242475" y="6543364"/>
            <a:ext cx="18966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Håkan Larsson/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226"/>
            <a:ext cx="12376298" cy="689122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8322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6131" y="2281993"/>
            <a:ext cx="7870977" cy="866527"/>
          </a:xfrm>
        </p:spPr>
        <p:txBody>
          <a:bodyPr/>
          <a:lstStyle/>
          <a:p>
            <a:pPr algn="ctr"/>
            <a:r>
              <a:rPr lang="sv-SE" dirty="0" err="1" smtClean="0"/>
              <a:t>Welcome</a:t>
            </a:r>
            <a:r>
              <a:rPr lang="sv-SE" dirty="0" smtClean="0"/>
              <a:t> to BSMSIWG4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6129" y="3699669"/>
            <a:ext cx="7870979" cy="458016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5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BSMSIWG4- Agenda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4296" y="970547"/>
            <a:ext cx="8285608" cy="5197641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Opening statement- Q and A about current situation in BSHC</a:t>
            </a:r>
          </a:p>
          <a:p>
            <a:r>
              <a:rPr lang="en-GB" dirty="0" smtClean="0"/>
              <a:t>Introductions (check website info) and meeting structure </a:t>
            </a:r>
          </a:p>
          <a:p>
            <a:r>
              <a:rPr lang="en-GB" dirty="0" smtClean="0"/>
              <a:t>Adoption of agenda</a:t>
            </a:r>
          </a:p>
          <a:p>
            <a:r>
              <a:rPr lang="en-GB" dirty="0" smtClean="0"/>
              <a:t>Last meeting (close some issues?) </a:t>
            </a:r>
          </a:p>
          <a:p>
            <a:r>
              <a:rPr lang="en-GB" dirty="0" smtClean="0"/>
              <a:t>Comments or questions regarding reports to WWNWS14 or BSHC27</a:t>
            </a:r>
          </a:p>
          <a:p>
            <a:r>
              <a:rPr lang="en-GB" dirty="0" smtClean="0"/>
              <a:t>Navarea I</a:t>
            </a:r>
          </a:p>
          <a:p>
            <a:pPr lvl="1"/>
            <a:r>
              <a:rPr lang="en-GB" dirty="0" smtClean="0"/>
              <a:t>Information regarding NSMSIWG</a:t>
            </a:r>
          </a:p>
          <a:p>
            <a:pPr lvl="1"/>
            <a:r>
              <a:rPr lang="en-GB" dirty="0" smtClean="0"/>
              <a:t>EGC issues (Iridium and cost issue) </a:t>
            </a:r>
          </a:p>
          <a:p>
            <a:r>
              <a:rPr lang="en-GB" dirty="0" smtClean="0"/>
              <a:t>Navtex</a:t>
            </a:r>
          </a:p>
          <a:p>
            <a:pPr lvl="1"/>
            <a:r>
              <a:rPr lang="en-GB" dirty="0" smtClean="0"/>
              <a:t>Navtex interference problem (</a:t>
            </a:r>
            <a:r>
              <a:rPr lang="en-GB" dirty="0" err="1" smtClean="0"/>
              <a:t>Gislövshammar</a:t>
            </a:r>
            <a:r>
              <a:rPr lang="en-GB" dirty="0" smtClean="0"/>
              <a:t>/Varna) </a:t>
            </a:r>
          </a:p>
          <a:p>
            <a:pPr lvl="1"/>
            <a:r>
              <a:rPr lang="en-GB" dirty="0" smtClean="0"/>
              <a:t>Status of transmitters</a:t>
            </a:r>
          </a:p>
          <a:p>
            <a:pPr lvl="1"/>
            <a:r>
              <a:rPr lang="en-GB" dirty="0" smtClean="0"/>
              <a:t>Automatic monitoring of Navtex reception</a:t>
            </a:r>
          </a:p>
          <a:p>
            <a:r>
              <a:rPr lang="en-GB" dirty="0" smtClean="0"/>
              <a:t>Procedures</a:t>
            </a:r>
          </a:p>
          <a:p>
            <a:pPr lvl="1"/>
            <a:r>
              <a:rPr lang="en-GB" dirty="0" smtClean="0"/>
              <a:t>Implemented routine regarding cancellations of Navtex warnings with no pre-set end date</a:t>
            </a:r>
          </a:p>
          <a:p>
            <a:pPr lvl="1"/>
            <a:r>
              <a:rPr lang="en-GB" dirty="0" smtClean="0"/>
              <a:t>Secure communications and use of E-mail </a:t>
            </a:r>
          </a:p>
          <a:p>
            <a:r>
              <a:rPr lang="en-GB" dirty="0" smtClean="0"/>
              <a:t>Future of navigational warnings</a:t>
            </a:r>
          </a:p>
          <a:p>
            <a:pPr lvl="1"/>
            <a:r>
              <a:rPr lang="en-GB" dirty="0" smtClean="0"/>
              <a:t>S-124 Update on development process</a:t>
            </a:r>
          </a:p>
          <a:p>
            <a:pPr lvl="1"/>
            <a:r>
              <a:rPr lang="en-GB" dirty="0" smtClean="0"/>
              <a:t>S-124 Implementation coordination for the Baltic Sea area. New task for the working group from BSHC26</a:t>
            </a:r>
          </a:p>
          <a:p>
            <a:r>
              <a:rPr lang="en-GB" dirty="0" smtClean="0"/>
              <a:t>Areas and borders (Met/Nav warning areas does not match)</a:t>
            </a:r>
          </a:p>
          <a:p>
            <a:r>
              <a:rPr lang="en-GB" dirty="0" smtClean="0"/>
              <a:t>Information regarding current and upcoming operations or changes in the area </a:t>
            </a:r>
          </a:p>
          <a:p>
            <a:pPr lvl="1"/>
            <a:r>
              <a:rPr lang="en-GB" dirty="0" smtClean="0"/>
              <a:t>Preparation for VDES (Sweden amendments on November1</a:t>
            </a:r>
            <a:r>
              <a:rPr lang="en-GB" baseline="30000" dirty="0" smtClean="0"/>
              <a:t>st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Any other business</a:t>
            </a:r>
          </a:p>
          <a:p>
            <a:r>
              <a:rPr lang="en-GB" dirty="0" smtClean="0"/>
              <a:t>Next meeting </a:t>
            </a:r>
          </a:p>
        </p:txBody>
      </p:sp>
    </p:spTree>
    <p:extLst>
      <p:ext uri="{BB962C8B-B14F-4D97-AF65-F5344CB8AC3E}">
        <p14:creationId xmlns:p14="http://schemas.microsoft.com/office/powerpoint/2010/main" val="6699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Action </a:t>
            </a:r>
            <a:r>
              <a:rPr lang="sv-SE" dirty="0" err="1" smtClean="0"/>
              <a:t>points</a:t>
            </a:r>
            <a:r>
              <a:rPr lang="sv-SE" dirty="0" smtClean="0"/>
              <a:t> and </a:t>
            </a:r>
            <a:r>
              <a:rPr lang="sv-SE" dirty="0" err="1" smtClean="0"/>
              <a:t>issues</a:t>
            </a:r>
            <a:r>
              <a:rPr lang="sv-SE" dirty="0" smtClean="0"/>
              <a:t> from last meeting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Power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Tallin</a:t>
            </a:r>
            <a:r>
              <a:rPr lang="sv-SE" dirty="0" smtClean="0"/>
              <a:t> Navtex transmitter</a:t>
            </a:r>
          </a:p>
          <a:p>
            <a:pPr lvl="1"/>
            <a:r>
              <a:rPr lang="sv-SE" dirty="0" smtClean="0"/>
              <a:t>Suggestion: Close</a:t>
            </a:r>
          </a:p>
          <a:p>
            <a:r>
              <a:rPr lang="sv-SE" dirty="0" err="1" smtClean="0"/>
              <a:t>Interfierence</a:t>
            </a:r>
            <a:r>
              <a:rPr lang="sv-SE" dirty="0" smtClean="0"/>
              <a:t> </a:t>
            </a:r>
            <a:r>
              <a:rPr lang="sv-SE" dirty="0" err="1" smtClean="0"/>
              <a:t>issue</a:t>
            </a:r>
            <a:r>
              <a:rPr lang="sv-SE" dirty="0" smtClean="0"/>
              <a:t> (</a:t>
            </a:r>
            <a:r>
              <a:rPr lang="sv-SE" dirty="0" err="1" smtClean="0"/>
              <a:t>Gislövshammar</a:t>
            </a:r>
            <a:r>
              <a:rPr lang="sv-SE" dirty="0" smtClean="0"/>
              <a:t>/Varna)</a:t>
            </a:r>
          </a:p>
          <a:p>
            <a:pPr lvl="1"/>
            <a:r>
              <a:rPr lang="sv-SE" dirty="0" smtClean="0"/>
              <a:t>Suggestion: </a:t>
            </a:r>
            <a:r>
              <a:rPr lang="sv-SE" dirty="0" err="1" smtClean="0"/>
              <a:t>open</a:t>
            </a:r>
            <a:endParaRPr lang="sv-SE" dirty="0" smtClean="0"/>
          </a:p>
          <a:p>
            <a:r>
              <a:rPr lang="sv-SE" dirty="0" err="1" smtClean="0"/>
              <a:t>Automatic</a:t>
            </a:r>
            <a:r>
              <a:rPr lang="sv-SE" dirty="0" smtClean="0"/>
              <a:t> </a:t>
            </a:r>
            <a:r>
              <a:rPr lang="sv-SE" dirty="0" err="1" smtClean="0"/>
              <a:t>monitoring</a:t>
            </a:r>
            <a:r>
              <a:rPr lang="sv-SE" dirty="0" smtClean="0"/>
              <a:t> system </a:t>
            </a:r>
            <a:r>
              <a:rPr lang="sv-SE" dirty="0" err="1" smtClean="0"/>
              <a:t>of</a:t>
            </a:r>
            <a:r>
              <a:rPr lang="sv-SE" dirty="0" smtClean="0"/>
              <a:t> Navtex reception</a:t>
            </a:r>
          </a:p>
          <a:p>
            <a:pPr lvl="1"/>
            <a:r>
              <a:rPr lang="sv-SE" dirty="0" smtClean="0"/>
              <a:t>Suggestion: Close</a:t>
            </a:r>
          </a:p>
          <a:p>
            <a:r>
              <a:rPr lang="sv-SE" dirty="0" smtClean="0"/>
              <a:t>Areas and </a:t>
            </a:r>
            <a:r>
              <a:rPr lang="sv-SE" dirty="0" err="1" smtClean="0"/>
              <a:t>borders</a:t>
            </a:r>
            <a:r>
              <a:rPr lang="sv-SE" dirty="0" smtClean="0"/>
              <a:t> (</a:t>
            </a:r>
            <a:r>
              <a:rPr lang="sv-SE" dirty="0" err="1" smtClean="0"/>
              <a:t>Met</a:t>
            </a:r>
            <a:r>
              <a:rPr lang="sv-SE" dirty="0" smtClean="0"/>
              <a:t>/Nav </a:t>
            </a:r>
            <a:r>
              <a:rPr lang="sv-SE" dirty="0" err="1" smtClean="0"/>
              <a:t>warning</a:t>
            </a:r>
            <a:r>
              <a:rPr lang="sv-SE" dirty="0" smtClean="0"/>
              <a:t> areas </a:t>
            </a:r>
            <a:r>
              <a:rPr lang="sv-SE" dirty="0" err="1" smtClean="0"/>
              <a:t>does</a:t>
            </a:r>
            <a:r>
              <a:rPr lang="sv-SE" dirty="0" smtClean="0"/>
              <a:t> not match)</a:t>
            </a:r>
          </a:p>
          <a:p>
            <a:pPr lvl="1"/>
            <a:r>
              <a:rPr lang="sv-SE" dirty="0" smtClean="0"/>
              <a:t>Suggestion: </a:t>
            </a:r>
            <a:r>
              <a:rPr lang="sv-SE" dirty="0" err="1" smtClean="0"/>
              <a:t>Keep</a:t>
            </a:r>
            <a:r>
              <a:rPr lang="sv-SE" dirty="0" smtClean="0"/>
              <a:t> </a:t>
            </a:r>
            <a:r>
              <a:rPr lang="sv-SE" dirty="0" err="1" smtClean="0"/>
              <a:t>issue</a:t>
            </a:r>
            <a:r>
              <a:rPr lang="sv-SE" dirty="0" smtClean="0"/>
              <a:t> </a:t>
            </a:r>
            <a:r>
              <a:rPr lang="sv-SE" dirty="0" err="1" smtClean="0"/>
              <a:t>alive</a:t>
            </a:r>
            <a:r>
              <a:rPr lang="sv-SE" dirty="0" smtClean="0"/>
              <a:t>. Action: </a:t>
            </a:r>
            <a:r>
              <a:rPr lang="sv-SE" dirty="0" err="1" smtClean="0"/>
              <a:t>Invite</a:t>
            </a:r>
            <a:r>
              <a:rPr lang="sv-SE" dirty="0" smtClean="0"/>
              <a:t> Nick Ashton to BSMSIWG5 CLOSE </a:t>
            </a:r>
            <a:r>
              <a:rPr lang="sv-SE" dirty="0" err="1" smtClean="0"/>
              <a:t>issue</a:t>
            </a:r>
            <a:endParaRPr lang="sv-SE" dirty="0" smtClean="0"/>
          </a:p>
          <a:p>
            <a:r>
              <a:rPr lang="sv-SE" dirty="0" err="1" smtClean="0"/>
              <a:t>Uneven</a:t>
            </a:r>
            <a:r>
              <a:rPr lang="sv-SE" dirty="0" smtClean="0"/>
              <a:t> </a:t>
            </a:r>
            <a:r>
              <a:rPr lang="sv-SE" dirty="0" err="1" smtClean="0"/>
              <a:t>workload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Navtex transmitters</a:t>
            </a:r>
          </a:p>
          <a:p>
            <a:pPr lvl="1"/>
            <a:r>
              <a:rPr lang="sv-SE" dirty="0" smtClean="0"/>
              <a:t>Suggestion: Close </a:t>
            </a:r>
            <a:r>
              <a:rPr lang="sv-SE" dirty="0" err="1" smtClean="0"/>
              <a:t>issue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keep</a:t>
            </a:r>
            <a:r>
              <a:rPr lang="sv-SE" dirty="0" smtClean="0"/>
              <a:t> </a:t>
            </a:r>
            <a:r>
              <a:rPr lang="sv-SE" dirty="0" err="1" smtClean="0"/>
              <a:t>track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770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sida_text_sido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6B9C2BF-5761-4BE3-84BC-588E57D1ECF9}"/>
    </a:ext>
  </a:extLst>
</a:theme>
</file>

<file path=ppt/theme/theme10.xml><?xml version="1.0" encoding="utf-8"?>
<a:theme xmlns:a="http://schemas.openxmlformats.org/drawingml/2006/main" name="9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D6F093B2-6BE0-4215-931A-EA0AA06D4F6C}"/>
    </a:ext>
  </a:extLst>
</a:theme>
</file>

<file path=ppt/theme/theme11.xml><?xml version="1.0" encoding="utf-8"?>
<a:theme xmlns:a="http://schemas.openxmlformats.org/drawingml/2006/main" name="10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4DEFA8E5-478D-4F99-B62C-82EA97AE0259}"/>
    </a:ext>
  </a:extLst>
</a:theme>
</file>

<file path=ppt/theme/theme12.xml><?xml version="1.0" encoding="utf-8"?>
<a:theme xmlns:a="http://schemas.openxmlformats.org/drawingml/2006/main" name="1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F650E8D-7129-44C3-9974-64469772C66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2085225-37CE-47A0-83FB-58493E550C02}"/>
    </a:ext>
  </a:extLst>
</a:theme>
</file>

<file path=ppt/theme/theme3.xml><?xml version="1.0" encoding="utf-8"?>
<a:theme xmlns:a="http://schemas.openxmlformats.org/drawingml/2006/main" name="2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34EA6DD8-1084-4D42-95F2-FB71FCECBD9D}"/>
    </a:ext>
  </a:extLst>
</a:theme>
</file>

<file path=ppt/theme/theme4.xml><?xml version="1.0" encoding="utf-8"?>
<a:theme xmlns:a="http://schemas.openxmlformats.org/drawingml/2006/main" name="3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5FBF9359-9735-4C55-AAC1-7823B3A44142}"/>
    </a:ext>
  </a:extLst>
</a:theme>
</file>

<file path=ppt/theme/theme5.xml><?xml version="1.0" encoding="utf-8"?>
<a:theme xmlns:a="http://schemas.openxmlformats.org/drawingml/2006/main" name="4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C6989F6C-6AB9-42DF-A50F-5215E4D27272}"/>
    </a:ext>
  </a:extLst>
</a:theme>
</file>

<file path=ppt/theme/theme6.xml><?xml version="1.0" encoding="utf-8"?>
<a:theme xmlns:a="http://schemas.openxmlformats.org/drawingml/2006/main" name="5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B04BF467-A83D-4EB5-8E36-8ABF44083CDB}"/>
    </a:ext>
  </a:extLst>
</a:theme>
</file>

<file path=ppt/theme/theme7.xml><?xml version="1.0" encoding="utf-8"?>
<a:theme xmlns:a="http://schemas.openxmlformats.org/drawingml/2006/main" name="6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CF6ECDF-011C-4BDD-9F38-C15B563344B6}"/>
    </a:ext>
  </a:extLst>
</a:theme>
</file>

<file path=ppt/theme/theme8.xml><?xml version="1.0" encoding="utf-8"?>
<a:theme xmlns:a="http://schemas.openxmlformats.org/drawingml/2006/main" name="7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6CB15CD-5BAC-4A66-ADBC-35385EDBAD78}"/>
    </a:ext>
  </a:extLst>
</a:theme>
</file>

<file path=ppt/theme/theme9.xml><?xml version="1.0" encoding="utf-8"?>
<a:theme xmlns:a="http://schemas.openxmlformats.org/drawingml/2006/main" name="8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5A6E71F-621D-4B3B-A00C-3C06F3B15F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B3696BF1C104CB859E8309960AC22" ma:contentTypeVersion="0" ma:contentTypeDescription="Skapa ett nytt dokument." ma:contentTypeScope="" ma:versionID="d0e1fbfa5dd591fdc46be19ad3d5d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8AE7E-660A-43F4-9283-1306D341953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F0C81D-398C-4395-95BF-3E3CA3ACE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BE4BEB-32F3-4ED8-A1CF-3871BF9A2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sjöv_mall_svenska2019_bredbild_motiv</Template>
  <TotalTime>607</TotalTime>
  <Words>470</Words>
  <Application>Microsoft Office PowerPoint</Application>
  <PresentationFormat>Bredbild</PresentationFormat>
  <Paragraphs>48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3</vt:i4>
      </vt:variant>
    </vt:vector>
  </HeadingPairs>
  <TitlesOfParts>
    <vt:vector size="17" baseType="lpstr">
      <vt:lpstr>Arial</vt:lpstr>
      <vt:lpstr>Calibri</vt:lpstr>
      <vt:lpstr>Presentationssida_text_sidobild</vt:lpstr>
      <vt:lpstr>1_Välkomstbild</vt:lpstr>
      <vt:lpstr>2_Välkomstbild</vt:lpstr>
      <vt:lpstr>3_Välkomstbild</vt:lpstr>
      <vt:lpstr>4_Välkomstbild</vt:lpstr>
      <vt:lpstr>5_Välkomstbild</vt:lpstr>
      <vt:lpstr>6_Välkomstbild</vt:lpstr>
      <vt:lpstr>7_Välkomstbild</vt:lpstr>
      <vt:lpstr>8_Välkomstbild</vt:lpstr>
      <vt:lpstr>9_Välkomstbild</vt:lpstr>
      <vt:lpstr>10_Välkomstbild</vt:lpstr>
      <vt:lpstr>11_Välkomstbild</vt:lpstr>
      <vt:lpstr>Welcome to BSMSIWG4 </vt:lpstr>
      <vt:lpstr>BSMSIWG4- Agenda</vt:lpstr>
      <vt:lpstr>Action points and issues from last meeting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BSMSIWG4- Agenda</dc:title>
  <dc:creator>Von Bültzingslöwen, Johan</dc:creator>
  <cp:lastModifiedBy>Von Bültzingslöwen, Johan</cp:lastModifiedBy>
  <cp:revision>19</cp:revision>
  <dcterms:created xsi:type="dcterms:W3CDTF">2022-09-07T12:06:13Z</dcterms:created>
  <dcterms:modified xsi:type="dcterms:W3CDTF">2023-06-14T08:10:48Z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0x0101000E2B3696BF1C104CB859E8309960AC22</vt:lpwstr>
  </property>
</Properties>
</file>