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6" r:id="rId5"/>
  </p:sldMasterIdLst>
  <p:notesMasterIdLst>
    <p:notesMasterId r:id="rId17"/>
  </p:notesMasterIdLst>
  <p:handoutMasterIdLst>
    <p:handoutMasterId r:id="rId18"/>
  </p:handoutMasterIdLst>
  <p:sldIdLst>
    <p:sldId id="597" r:id="rId6"/>
    <p:sldId id="598" r:id="rId7"/>
    <p:sldId id="599" r:id="rId8"/>
    <p:sldId id="541" r:id="rId9"/>
    <p:sldId id="600" r:id="rId10"/>
    <p:sldId id="284" r:id="rId11"/>
    <p:sldId id="601" r:id="rId12"/>
    <p:sldId id="604" r:id="rId13"/>
    <p:sldId id="602" r:id="rId14"/>
    <p:sldId id="603" r:id="rId15"/>
    <p:sldId id="322"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00EFA1-C590-4831-8516-4E5AD76CA2DC}">
          <p14:sldIdLst>
            <p14:sldId id="597"/>
            <p14:sldId id="598"/>
            <p14:sldId id="599"/>
            <p14:sldId id="541"/>
            <p14:sldId id="600"/>
            <p14:sldId id="284"/>
            <p14:sldId id="601"/>
            <p14:sldId id="604"/>
            <p14:sldId id="602"/>
            <p14:sldId id="603"/>
            <p14:sldId id="322"/>
          </p14:sldIdLst>
        </p14:section>
      </p14:sectionLst>
    </p:ext>
    <p:ext uri="{EFAFB233-063F-42B5-8137-9DF3F51BA10A}">
      <p15:sldGuideLst xmlns:p15="http://schemas.microsoft.com/office/powerpoint/2012/main">
        <p15:guide id="2" pos="234" userDrawn="1">
          <p15:clr>
            <a:srgbClr val="A4A3A4"/>
          </p15:clr>
        </p15:guide>
        <p15:guide id="4" pos="7446" userDrawn="1">
          <p15:clr>
            <a:srgbClr val="A4A3A4"/>
          </p15:clr>
        </p15:guide>
        <p15:guide id="5" pos="3749" userDrawn="1">
          <p15:clr>
            <a:srgbClr val="A4A3A4"/>
          </p15:clr>
        </p15:guide>
        <p15:guide id="6" orient="horz" pos="1774" userDrawn="1">
          <p15:clr>
            <a:srgbClr val="A4A3A4"/>
          </p15:clr>
        </p15:guide>
        <p15:guide id="7" pos="393" userDrawn="1">
          <p15:clr>
            <a:srgbClr val="A4A3A4"/>
          </p15:clr>
        </p15:guide>
        <p15:guide id="8" orient="horz" pos="1230" userDrawn="1">
          <p15:clr>
            <a:srgbClr val="A4A3A4"/>
          </p15:clr>
        </p15:guide>
        <p15:guide id="9" orient="horz" pos="4110" userDrawn="1">
          <p15:clr>
            <a:srgbClr val="A4A3A4"/>
          </p15:clr>
        </p15:guide>
        <p15:guide id="10" orient="horz" pos="218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yga, Anna" initials="GA" lastIdx="13" clrIdx="0">
    <p:extLst>
      <p:ext uri="{19B8F6BF-5375-455C-9EA6-DF929625EA0E}">
        <p15:presenceInfo xmlns:p15="http://schemas.microsoft.com/office/powerpoint/2012/main" userId="S-1-5-21-1901135889-3005122355-2223831710-3660" providerId="AD"/>
      </p:ext>
    </p:extLst>
  </p:cmAuthor>
  <p:cmAuthor id="2" name="Oliver" initials="O" lastIdx="1" clrIdx="1">
    <p:extLst>
      <p:ext uri="{19B8F6BF-5375-455C-9EA6-DF929625EA0E}">
        <p15:presenceInfo xmlns:p15="http://schemas.microsoft.com/office/powerpoint/2012/main" userId="df7ae090af38c2f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3287"/>
    <a:srgbClr val="FFFFFF"/>
    <a:srgbClr val="F8F8F8"/>
    <a:srgbClr val="E8EEF5"/>
    <a:srgbClr val="004E84"/>
    <a:srgbClr val="FFA829"/>
    <a:srgbClr val="C1D488"/>
    <a:srgbClr val="8AB419"/>
    <a:srgbClr val="FFBE61"/>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 autoAdjust="0"/>
    <p:restoredTop sz="94259" autoAdjust="0"/>
  </p:normalViewPr>
  <p:slideViewPr>
    <p:cSldViewPr snapToGrid="0">
      <p:cViewPr varScale="1">
        <p:scale>
          <a:sx n="67" d="100"/>
          <a:sy n="67" d="100"/>
        </p:scale>
        <p:origin x="896" y="-160"/>
      </p:cViewPr>
      <p:guideLst>
        <p:guide pos="234"/>
        <p:guide pos="7446"/>
        <p:guide pos="3749"/>
        <p:guide orient="horz" pos="1774"/>
        <p:guide pos="393"/>
        <p:guide orient="horz" pos="1230"/>
        <p:guide orient="horz" pos="4110"/>
        <p:guide orient="horz" pos="2183"/>
      </p:guideLst>
    </p:cSldViewPr>
  </p:slideViewPr>
  <p:notesTextViewPr>
    <p:cViewPr>
      <p:scale>
        <a:sx n="3" d="2"/>
        <a:sy n="3" d="2"/>
      </p:scale>
      <p:origin x="0" y="0"/>
    </p:cViewPr>
  </p:notesTextViewPr>
  <p:sorterViewPr>
    <p:cViewPr>
      <p:scale>
        <a:sx n="100" d="100"/>
        <a:sy n="100" d="100"/>
      </p:scale>
      <p:origin x="0" y="-2466"/>
    </p:cViewPr>
  </p:sorterViewPr>
  <p:notesViewPr>
    <p:cSldViewPr snapToGrid="0">
      <p:cViewPr varScale="1">
        <p:scale>
          <a:sx n="132" d="100"/>
          <a:sy n="132" d="100"/>
        </p:scale>
        <p:origin x="53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kela Tero" userId="9a23c9b9-22f9-4b11-9741-be61c6f6fdef" providerId="ADAL" clId="{D5B55C3A-7072-40AB-A4B6-896B2C4370AE}"/>
    <pc:docChg chg="undo custSel addSld delSld modSld sldOrd modSection">
      <pc:chgData name="Jokela Tero" userId="9a23c9b9-22f9-4b11-9741-be61c6f6fdef" providerId="ADAL" clId="{D5B55C3A-7072-40AB-A4B6-896B2C4370AE}" dt="2023-11-01T13:17:54.124" v="411"/>
      <pc:docMkLst>
        <pc:docMk/>
      </pc:docMkLst>
      <pc:sldChg chg="add">
        <pc:chgData name="Jokela Tero" userId="9a23c9b9-22f9-4b11-9741-be61c6f6fdef" providerId="ADAL" clId="{D5B55C3A-7072-40AB-A4B6-896B2C4370AE}" dt="2023-11-01T13:12:16.851" v="244"/>
        <pc:sldMkLst>
          <pc:docMk/>
          <pc:sldMk cId="2274181203" sldId="284"/>
        </pc:sldMkLst>
      </pc:sldChg>
      <pc:sldChg chg="add">
        <pc:chgData name="Jokela Tero" userId="9a23c9b9-22f9-4b11-9741-be61c6f6fdef" providerId="ADAL" clId="{D5B55C3A-7072-40AB-A4B6-896B2C4370AE}" dt="2023-11-01T13:17:54.124" v="411"/>
        <pc:sldMkLst>
          <pc:docMk/>
          <pc:sldMk cId="352307877" sldId="322"/>
        </pc:sldMkLst>
      </pc:sldChg>
      <pc:sldChg chg="del">
        <pc:chgData name="Jokela Tero" userId="9a23c9b9-22f9-4b11-9741-be61c6f6fdef" providerId="ADAL" clId="{D5B55C3A-7072-40AB-A4B6-896B2C4370AE}" dt="2023-11-01T13:09:59.437" v="213" actId="47"/>
        <pc:sldMkLst>
          <pc:docMk/>
          <pc:sldMk cId="4256131257" sldId="354"/>
        </pc:sldMkLst>
      </pc:sldChg>
      <pc:sldChg chg="del">
        <pc:chgData name="Jokela Tero" userId="9a23c9b9-22f9-4b11-9741-be61c6f6fdef" providerId="ADAL" clId="{D5B55C3A-7072-40AB-A4B6-896B2C4370AE}" dt="2023-11-01T13:09:59.437" v="213" actId="47"/>
        <pc:sldMkLst>
          <pc:docMk/>
          <pc:sldMk cId="228026042" sldId="478"/>
        </pc:sldMkLst>
      </pc:sldChg>
      <pc:sldChg chg="addSp delSp modSp mod">
        <pc:chgData name="Jokela Tero" userId="9a23c9b9-22f9-4b11-9741-be61c6f6fdef" providerId="ADAL" clId="{D5B55C3A-7072-40AB-A4B6-896B2C4370AE}" dt="2023-11-01T13:07:40.449" v="186" actId="1076"/>
        <pc:sldMkLst>
          <pc:docMk/>
          <pc:sldMk cId="3142633263" sldId="541"/>
        </pc:sldMkLst>
        <pc:spChg chg="add del mod">
          <ac:chgData name="Jokela Tero" userId="9a23c9b9-22f9-4b11-9741-be61c6f6fdef" providerId="ADAL" clId="{D5B55C3A-7072-40AB-A4B6-896B2C4370AE}" dt="2023-11-01T13:07:01.559" v="181" actId="478"/>
          <ac:spMkLst>
            <pc:docMk/>
            <pc:sldMk cId="3142633263" sldId="541"/>
            <ac:spMk id="3" creationId="{27CAA85C-B25A-B06F-2B1C-91F48F8A0EA2}"/>
          </ac:spMkLst>
        </pc:spChg>
        <pc:spChg chg="add del mod">
          <ac:chgData name="Jokela Tero" userId="9a23c9b9-22f9-4b11-9741-be61c6f6fdef" providerId="ADAL" clId="{D5B55C3A-7072-40AB-A4B6-896B2C4370AE}" dt="2023-11-01T13:07:06.375" v="183" actId="478"/>
          <ac:spMkLst>
            <pc:docMk/>
            <pc:sldMk cId="3142633263" sldId="541"/>
            <ac:spMk id="5" creationId="{3E2AD540-699B-F792-2726-3E2022787FAE}"/>
          </ac:spMkLst>
        </pc:spChg>
        <pc:spChg chg="add mod">
          <ac:chgData name="Jokela Tero" userId="9a23c9b9-22f9-4b11-9741-be61c6f6fdef" providerId="ADAL" clId="{D5B55C3A-7072-40AB-A4B6-896B2C4370AE}" dt="2023-11-01T13:07:22.104" v="185" actId="27636"/>
          <ac:spMkLst>
            <pc:docMk/>
            <pc:sldMk cId="3142633263" sldId="541"/>
            <ac:spMk id="6" creationId="{E8873AF3-65FB-7818-E269-BDFE0CB6FE2D}"/>
          </ac:spMkLst>
        </pc:spChg>
        <pc:spChg chg="add mod">
          <ac:chgData name="Jokela Tero" userId="9a23c9b9-22f9-4b11-9741-be61c6f6fdef" providerId="ADAL" clId="{D5B55C3A-7072-40AB-A4B6-896B2C4370AE}" dt="2023-11-01T13:07:40.449" v="186" actId="1076"/>
          <ac:spMkLst>
            <pc:docMk/>
            <pc:sldMk cId="3142633263" sldId="541"/>
            <ac:spMk id="7" creationId="{C2B1BA1D-D7B0-88ED-7CCD-FCB3B600F83C}"/>
          </ac:spMkLst>
        </pc:spChg>
        <pc:spChg chg="mod">
          <ac:chgData name="Jokela Tero" userId="9a23c9b9-22f9-4b11-9741-be61c6f6fdef" providerId="ADAL" clId="{D5B55C3A-7072-40AB-A4B6-896B2C4370AE}" dt="2023-11-01T13:06:54.184" v="179" actId="20577"/>
          <ac:spMkLst>
            <pc:docMk/>
            <pc:sldMk cId="3142633263" sldId="541"/>
            <ac:spMk id="9" creationId="{00000000-0000-0000-0000-000000000000}"/>
          </ac:spMkLst>
        </pc:spChg>
        <pc:spChg chg="del">
          <ac:chgData name="Jokela Tero" userId="9a23c9b9-22f9-4b11-9741-be61c6f6fdef" providerId="ADAL" clId="{D5B55C3A-7072-40AB-A4B6-896B2C4370AE}" dt="2023-11-01T13:06:59.803" v="180" actId="478"/>
          <ac:spMkLst>
            <pc:docMk/>
            <pc:sldMk cId="3142633263" sldId="541"/>
            <ac:spMk id="10" creationId="{00000000-0000-0000-0000-000000000000}"/>
          </ac:spMkLst>
        </pc:spChg>
        <pc:spChg chg="del">
          <ac:chgData name="Jokela Tero" userId="9a23c9b9-22f9-4b11-9741-be61c6f6fdef" providerId="ADAL" clId="{D5B55C3A-7072-40AB-A4B6-896B2C4370AE}" dt="2023-11-01T13:07:03.643" v="182" actId="478"/>
          <ac:spMkLst>
            <pc:docMk/>
            <pc:sldMk cId="3142633263" sldId="541"/>
            <ac:spMk id="11" creationId="{00000000-0000-0000-0000-000000000000}"/>
          </ac:spMkLst>
        </pc:spChg>
        <pc:picChg chg="add mod">
          <ac:chgData name="Jokela Tero" userId="9a23c9b9-22f9-4b11-9741-be61c6f6fdef" providerId="ADAL" clId="{D5B55C3A-7072-40AB-A4B6-896B2C4370AE}" dt="2023-11-01T13:07:22.104" v="185" actId="27636"/>
          <ac:picMkLst>
            <pc:docMk/>
            <pc:sldMk cId="3142633263" sldId="541"/>
            <ac:picMk id="8" creationId="{4EA18A11-FF0D-8682-F25C-4B48CAE64622}"/>
          </ac:picMkLst>
        </pc:picChg>
        <pc:picChg chg="add mod">
          <ac:chgData name="Jokela Tero" userId="9a23c9b9-22f9-4b11-9741-be61c6f6fdef" providerId="ADAL" clId="{D5B55C3A-7072-40AB-A4B6-896B2C4370AE}" dt="2023-11-01T13:07:22.104" v="185" actId="27636"/>
          <ac:picMkLst>
            <pc:docMk/>
            <pc:sldMk cId="3142633263" sldId="541"/>
            <ac:picMk id="12" creationId="{CF0C9505-F7E9-38F3-ED69-A4C72DBF86E6}"/>
          </ac:picMkLst>
        </pc:picChg>
        <pc:picChg chg="add mod">
          <ac:chgData name="Jokela Tero" userId="9a23c9b9-22f9-4b11-9741-be61c6f6fdef" providerId="ADAL" clId="{D5B55C3A-7072-40AB-A4B6-896B2C4370AE}" dt="2023-11-01T13:07:22.104" v="185" actId="27636"/>
          <ac:picMkLst>
            <pc:docMk/>
            <pc:sldMk cId="3142633263" sldId="541"/>
            <ac:picMk id="13" creationId="{E394F656-854F-8287-E713-2286EAC579AA}"/>
          </ac:picMkLst>
        </pc:picChg>
        <pc:picChg chg="add mod">
          <ac:chgData name="Jokela Tero" userId="9a23c9b9-22f9-4b11-9741-be61c6f6fdef" providerId="ADAL" clId="{D5B55C3A-7072-40AB-A4B6-896B2C4370AE}" dt="2023-11-01T13:07:22.104" v="185" actId="27636"/>
          <ac:picMkLst>
            <pc:docMk/>
            <pc:sldMk cId="3142633263" sldId="541"/>
            <ac:picMk id="14" creationId="{94FA3329-62E5-3EB5-D6DB-33A2714AC479}"/>
          </ac:picMkLst>
        </pc:picChg>
        <pc:picChg chg="add mod">
          <ac:chgData name="Jokela Tero" userId="9a23c9b9-22f9-4b11-9741-be61c6f6fdef" providerId="ADAL" clId="{D5B55C3A-7072-40AB-A4B6-896B2C4370AE}" dt="2023-11-01T13:07:22.104" v="185" actId="27636"/>
          <ac:picMkLst>
            <pc:docMk/>
            <pc:sldMk cId="3142633263" sldId="541"/>
            <ac:picMk id="15" creationId="{700CA36C-F77D-FDA5-436A-A2EE11DF37E0}"/>
          </ac:picMkLst>
        </pc:picChg>
        <pc:picChg chg="add mod">
          <ac:chgData name="Jokela Tero" userId="9a23c9b9-22f9-4b11-9741-be61c6f6fdef" providerId="ADAL" clId="{D5B55C3A-7072-40AB-A4B6-896B2C4370AE}" dt="2023-11-01T13:07:22.104" v="185" actId="27636"/>
          <ac:picMkLst>
            <pc:docMk/>
            <pc:sldMk cId="3142633263" sldId="541"/>
            <ac:picMk id="16" creationId="{6712827F-D9AC-3836-3976-DD0949199B5D}"/>
          </ac:picMkLst>
        </pc:picChg>
        <pc:picChg chg="add mod">
          <ac:chgData name="Jokela Tero" userId="9a23c9b9-22f9-4b11-9741-be61c6f6fdef" providerId="ADAL" clId="{D5B55C3A-7072-40AB-A4B6-896B2C4370AE}" dt="2023-11-01T13:07:22.104" v="185" actId="27636"/>
          <ac:picMkLst>
            <pc:docMk/>
            <pc:sldMk cId="3142633263" sldId="541"/>
            <ac:picMk id="17" creationId="{AE5F6536-3D88-C928-FE11-E94CB56D7403}"/>
          </ac:picMkLst>
        </pc:picChg>
        <pc:picChg chg="add mod">
          <ac:chgData name="Jokela Tero" userId="9a23c9b9-22f9-4b11-9741-be61c6f6fdef" providerId="ADAL" clId="{D5B55C3A-7072-40AB-A4B6-896B2C4370AE}" dt="2023-11-01T13:07:22.104" v="185" actId="27636"/>
          <ac:picMkLst>
            <pc:docMk/>
            <pc:sldMk cId="3142633263" sldId="541"/>
            <ac:picMk id="18" creationId="{7AEC76A3-E2A1-6CF2-B3A1-66A63EBC6FBC}"/>
          </ac:picMkLst>
        </pc:picChg>
        <pc:picChg chg="add mod">
          <ac:chgData name="Jokela Tero" userId="9a23c9b9-22f9-4b11-9741-be61c6f6fdef" providerId="ADAL" clId="{D5B55C3A-7072-40AB-A4B6-896B2C4370AE}" dt="2023-11-01T13:07:22.104" v="185" actId="27636"/>
          <ac:picMkLst>
            <pc:docMk/>
            <pc:sldMk cId="3142633263" sldId="541"/>
            <ac:picMk id="19" creationId="{41D5E8BF-7585-4927-1A63-818AD536880F}"/>
          </ac:picMkLst>
        </pc:picChg>
        <pc:picChg chg="add mod">
          <ac:chgData name="Jokela Tero" userId="9a23c9b9-22f9-4b11-9741-be61c6f6fdef" providerId="ADAL" clId="{D5B55C3A-7072-40AB-A4B6-896B2C4370AE}" dt="2023-11-01T13:07:22.104" v="185" actId="27636"/>
          <ac:picMkLst>
            <pc:docMk/>
            <pc:sldMk cId="3142633263" sldId="541"/>
            <ac:picMk id="20" creationId="{2835F780-C561-D972-41E8-5592451BC708}"/>
          </ac:picMkLst>
        </pc:picChg>
        <pc:picChg chg="add mod">
          <ac:chgData name="Jokela Tero" userId="9a23c9b9-22f9-4b11-9741-be61c6f6fdef" providerId="ADAL" clId="{D5B55C3A-7072-40AB-A4B6-896B2C4370AE}" dt="2023-11-01T13:07:22.104" v="185" actId="27636"/>
          <ac:picMkLst>
            <pc:docMk/>
            <pc:sldMk cId="3142633263" sldId="541"/>
            <ac:picMk id="21" creationId="{53D638B7-DF83-B534-CCA5-9B9267FDF47F}"/>
          </ac:picMkLst>
        </pc:picChg>
        <pc:picChg chg="add mod">
          <ac:chgData name="Jokela Tero" userId="9a23c9b9-22f9-4b11-9741-be61c6f6fdef" providerId="ADAL" clId="{D5B55C3A-7072-40AB-A4B6-896B2C4370AE}" dt="2023-11-01T13:07:22.104" v="185" actId="27636"/>
          <ac:picMkLst>
            <pc:docMk/>
            <pc:sldMk cId="3142633263" sldId="541"/>
            <ac:picMk id="22" creationId="{6EFA1E00-5D30-6D51-F2B4-34AB21013682}"/>
          </ac:picMkLst>
        </pc:picChg>
        <pc:picChg chg="add mod">
          <ac:chgData name="Jokela Tero" userId="9a23c9b9-22f9-4b11-9741-be61c6f6fdef" providerId="ADAL" clId="{D5B55C3A-7072-40AB-A4B6-896B2C4370AE}" dt="2023-11-01T13:07:22.104" v="185" actId="27636"/>
          <ac:picMkLst>
            <pc:docMk/>
            <pc:sldMk cId="3142633263" sldId="541"/>
            <ac:picMk id="23" creationId="{70691154-3129-8592-4828-14EFD3E5385D}"/>
          </ac:picMkLst>
        </pc:picChg>
        <pc:picChg chg="add mod">
          <ac:chgData name="Jokela Tero" userId="9a23c9b9-22f9-4b11-9741-be61c6f6fdef" providerId="ADAL" clId="{D5B55C3A-7072-40AB-A4B6-896B2C4370AE}" dt="2023-11-01T13:07:22.104" v="185" actId="27636"/>
          <ac:picMkLst>
            <pc:docMk/>
            <pc:sldMk cId="3142633263" sldId="541"/>
            <ac:picMk id="24" creationId="{88814B70-6649-981B-0FA2-3B287B9B0091}"/>
          </ac:picMkLst>
        </pc:picChg>
        <pc:picChg chg="add mod">
          <ac:chgData name="Jokela Tero" userId="9a23c9b9-22f9-4b11-9741-be61c6f6fdef" providerId="ADAL" clId="{D5B55C3A-7072-40AB-A4B6-896B2C4370AE}" dt="2023-11-01T13:07:22.104" v="185" actId="27636"/>
          <ac:picMkLst>
            <pc:docMk/>
            <pc:sldMk cId="3142633263" sldId="541"/>
            <ac:picMk id="25" creationId="{D225B9D2-EC68-9796-D36A-80E030062881}"/>
          </ac:picMkLst>
        </pc:picChg>
        <pc:picChg chg="add mod">
          <ac:chgData name="Jokela Tero" userId="9a23c9b9-22f9-4b11-9741-be61c6f6fdef" providerId="ADAL" clId="{D5B55C3A-7072-40AB-A4B6-896B2C4370AE}" dt="2023-11-01T13:07:22.104" v="185" actId="27636"/>
          <ac:picMkLst>
            <pc:docMk/>
            <pc:sldMk cId="3142633263" sldId="541"/>
            <ac:picMk id="26" creationId="{30C77010-9465-E02E-5E7F-82EFD27DA7E3}"/>
          </ac:picMkLst>
        </pc:picChg>
        <pc:picChg chg="add mod">
          <ac:chgData name="Jokela Tero" userId="9a23c9b9-22f9-4b11-9741-be61c6f6fdef" providerId="ADAL" clId="{D5B55C3A-7072-40AB-A4B6-896B2C4370AE}" dt="2023-11-01T13:07:22.104" v="185" actId="27636"/>
          <ac:picMkLst>
            <pc:docMk/>
            <pc:sldMk cId="3142633263" sldId="541"/>
            <ac:picMk id="27" creationId="{A7E87F84-BA66-0A3E-ACC8-6DC3FBF0FA6D}"/>
          </ac:picMkLst>
        </pc:picChg>
      </pc:sldChg>
      <pc:sldChg chg="del">
        <pc:chgData name="Jokela Tero" userId="9a23c9b9-22f9-4b11-9741-be61c6f6fdef" providerId="ADAL" clId="{D5B55C3A-7072-40AB-A4B6-896B2C4370AE}" dt="2023-11-01T13:09:59.437" v="213" actId="47"/>
        <pc:sldMkLst>
          <pc:docMk/>
          <pc:sldMk cId="1341816997" sldId="547"/>
        </pc:sldMkLst>
      </pc:sldChg>
      <pc:sldChg chg="del">
        <pc:chgData name="Jokela Tero" userId="9a23c9b9-22f9-4b11-9741-be61c6f6fdef" providerId="ADAL" clId="{D5B55C3A-7072-40AB-A4B6-896B2C4370AE}" dt="2023-11-01T13:09:59.437" v="213" actId="47"/>
        <pc:sldMkLst>
          <pc:docMk/>
          <pc:sldMk cId="1348264966" sldId="574"/>
        </pc:sldMkLst>
      </pc:sldChg>
      <pc:sldChg chg="del">
        <pc:chgData name="Jokela Tero" userId="9a23c9b9-22f9-4b11-9741-be61c6f6fdef" providerId="ADAL" clId="{D5B55C3A-7072-40AB-A4B6-896B2C4370AE}" dt="2023-11-01T13:09:59.437" v="213" actId="47"/>
        <pc:sldMkLst>
          <pc:docMk/>
          <pc:sldMk cId="2524465191" sldId="580"/>
        </pc:sldMkLst>
      </pc:sldChg>
      <pc:sldChg chg="del">
        <pc:chgData name="Jokela Tero" userId="9a23c9b9-22f9-4b11-9741-be61c6f6fdef" providerId="ADAL" clId="{D5B55C3A-7072-40AB-A4B6-896B2C4370AE}" dt="2023-11-01T13:09:59.437" v="213" actId="47"/>
        <pc:sldMkLst>
          <pc:docMk/>
          <pc:sldMk cId="2587530839" sldId="587"/>
        </pc:sldMkLst>
      </pc:sldChg>
      <pc:sldChg chg="del">
        <pc:chgData name="Jokela Tero" userId="9a23c9b9-22f9-4b11-9741-be61c6f6fdef" providerId="ADAL" clId="{D5B55C3A-7072-40AB-A4B6-896B2C4370AE}" dt="2023-11-01T13:09:59.437" v="213" actId="47"/>
        <pc:sldMkLst>
          <pc:docMk/>
          <pc:sldMk cId="2159814623" sldId="588"/>
        </pc:sldMkLst>
      </pc:sldChg>
      <pc:sldChg chg="del">
        <pc:chgData name="Jokela Tero" userId="9a23c9b9-22f9-4b11-9741-be61c6f6fdef" providerId="ADAL" clId="{D5B55C3A-7072-40AB-A4B6-896B2C4370AE}" dt="2023-11-01T13:09:59.437" v="213" actId="47"/>
        <pc:sldMkLst>
          <pc:docMk/>
          <pc:sldMk cId="95140551" sldId="592"/>
        </pc:sldMkLst>
      </pc:sldChg>
      <pc:sldChg chg="del">
        <pc:chgData name="Jokela Tero" userId="9a23c9b9-22f9-4b11-9741-be61c6f6fdef" providerId="ADAL" clId="{D5B55C3A-7072-40AB-A4B6-896B2C4370AE}" dt="2023-11-01T13:09:59.437" v="213" actId="47"/>
        <pc:sldMkLst>
          <pc:docMk/>
          <pc:sldMk cId="2695014918" sldId="593"/>
        </pc:sldMkLst>
      </pc:sldChg>
      <pc:sldChg chg="modSp mod">
        <pc:chgData name="Jokela Tero" userId="9a23c9b9-22f9-4b11-9741-be61c6f6fdef" providerId="ADAL" clId="{D5B55C3A-7072-40AB-A4B6-896B2C4370AE}" dt="2023-11-01T13:03:06.895" v="111" actId="20577"/>
        <pc:sldMkLst>
          <pc:docMk/>
          <pc:sldMk cId="1400015612" sldId="597"/>
        </pc:sldMkLst>
        <pc:spChg chg="mod">
          <ac:chgData name="Jokela Tero" userId="9a23c9b9-22f9-4b11-9741-be61c6f6fdef" providerId="ADAL" clId="{D5B55C3A-7072-40AB-A4B6-896B2C4370AE}" dt="2023-11-01T13:03:06.895" v="111" actId="20577"/>
          <ac:spMkLst>
            <pc:docMk/>
            <pc:sldMk cId="1400015612" sldId="597"/>
            <ac:spMk id="10" creationId="{00000000-0000-0000-0000-000000000000}"/>
          </ac:spMkLst>
        </pc:spChg>
      </pc:sldChg>
      <pc:sldChg chg="addSp delSp modSp mod">
        <pc:chgData name="Jokela Tero" userId="9a23c9b9-22f9-4b11-9741-be61c6f6fdef" providerId="ADAL" clId="{D5B55C3A-7072-40AB-A4B6-896B2C4370AE}" dt="2023-11-01T13:05:25.858" v="169"/>
        <pc:sldMkLst>
          <pc:docMk/>
          <pc:sldMk cId="2268316103" sldId="598"/>
        </pc:sldMkLst>
        <pc:spChg chg="mod">
          <ac:chgData name="Jokela Tero" userId="9a23c9b9-22f9-4b11-9741-be61c6f6fdef" providerId="ADAL" clId="{D5B55C3A-7072-40AB-A4B6-896B2C4370AE}" dt="2023-11-01T13:03:38.919" v="141" actId="20577"/>
          <ac:spMkLst>
            <pc:docMk/>
            <pc:sldMk cId="2268316103" sldId="598"/>
            <ac:spMk id="4" creationId="{00000000-0000-0000-0000-000000000000}"/>
          </ac:spMkLst>
        </pc:spChg>
        <pc:spChg chg="del">
          <ac:chgData name="Jokela Tero" userId="9a23c9b9-22f9-4b11-9741-be61c6f6fdef" providerId="ADAL" clId="{D5B55C3A-7072-40AB-A4B6-896B2C4370AE}" dt="2023-11-01T13:03:53.592" v="142" actId="478"/>
          <ac:spMkLst>
            <pc:docMk/>
            <pc:sldMk cId="2268316103" sldId="598"/>
            <ac:spMk id="5" creationId="{00000000-0000-0000-0000-000000000000}"/>
          </ac:spMkLst>
        </pc:spChg>
        <pc:spChg chg="mod">
          <ac:chgData name="Jokela Tero" userId="9a23c9b9-22f9-4b11-9741-be61c6f6fdef" providerId="ADAL" clId="{D5B55C3A-7072-40AB-A4B6-896B2C4370AE}" dt="2023-11-01T13:05:25.858" v="169"/>
          <ac:spMkLst>
            <pc:docMk/>
            <pc:sldMk cId="2268316103" sldId="598"/>
            <ac:spMk id="6" creationId="{00000000-0000-0000-0000-000000000000}"/>
          </ac:spMkLst>
        </pc:spChg>
        <pc:spChg chg="add del mod">
          <ac:chgData name="Jokela Tero" userId="9a23c9b9-22f9-4b11-9741-be61c6f6fdef" providerId="ADAL" clId="{D5B55C3A-7072-40AB-A4B6-896B2C4370AE}" dt="2023-11-01T13:03:57.222" v="143" actId="478"/>
          <ac:spMkLst>
            <pc:docMk/>
            <pc:sldMk cId="2268316103" sldId="598"/>
            <ac:spMk id="7" creationId="{6186D3EF-6F36-719B-16F2-2326D014E703}"/>
          </ac:spMkLst>
        </pc:spChg>
      </pc:sldChg>
      <pc:sldChg chg="delSp modSp new mod">
        <pc:chgData name="Jokela Tero" userId="9a23c9b9-22f9-4b11-9741-be61c6f6fdef" providerId="ADAL" clId="{D5B55C3A-7072-40AB-A4B6-896B2C4370AE}" dt="2023-11-01T13:09:36.681" v="212" actId="255"/>
        <pc:sldMkLst>
          <pc:docMk/>
          <pc:sldMk cId="624298136" sldId="599"/>
        </pc:sldMkLst>
        <pc:spChg chg="mod">
          <ac:chgData name="Jokela Tero" userId="9a23c9b9-22f9-4b11-9741-be61c6f6fdef" providerId="ADAL" clId="{D5B55C3A-7072-40AB-A4B6-896B2C4370AE}" dt="2023-11-01T13:08:21.082" v="199" actId="20577"/>
          <ac:spMkLst>
            <pc:docMk/>
            <pc:sldMk cId="624298136" sldId="599"/>
            <ac:spMk id="2" creationId="{46CE909E-5EDD-5DA3-1E12-4A452A780572}"/>
          </ac:spMkLst>
        </pc:spChg>
        <pc:spChg chg="del">
          <ac:chgData name="Jokela Tero" userId="9a23c9b9-22f9-4b11-9741-be61c6f6fdef" providerId="ADAL" clId="{D5B55C3A-7072-40AB-A4B6-896B2C4370AE}" dt="2023-11-01T13:08:26.837" v="200" actId="478"/>
          <ac:spMkLst>
            <pc:docMk/>
            <pc:sldMk cId="624298136" sldId="599"/>
            <ac:spMk id="3" creationId="{04BBA57F-55D1-8CDA-8174-C1137FFAD7AE}"/>
          </ac:spMkLst>
        </pc:spChg>
        <pc:spChg chg="mod">
          <ac:chgData name="Jokela Tero" userId="9a23c9b9-22f9-4b11-9741-be61c6f6fdef" providerId="ADAL" clId="{D5B55C3A-7072-40AB-A4B6-896B2C4370AE}" dt="2023-11-01T13:09:36.681" v="212" actId="255"/>
          <ac:spMkLst>
            <pc:docMk/>
            <pc:sldMk cId="624298136" sldId="599"/>
            <ac:spMk id="4" creationId="{1996DDFE-16A9-955A-4CB5-497CFCCF1185}"/>
          </ac:spMkLst>
        </pc:spChg>
      </pc:sldChg>
      <pc:sldChg chg="addSp delSp modSp new mod">
        <pc:chgData name="Jokela Tero" userId="9a23c9b9-22f9-4b11-9741-be61c6f6fdef" providerId="ADAL" clId="{D5B55C3A-7072-40AB-A4B6-896B2C4370AE}" dt="2023-11-01T13:11:24.045" v="242" actId="1076"/>
        <pc:sldMkLst>
          <pc:docMk/>
          <pc:sldMk cId="2691926747" sldId="600"/>
        </pc:sldMkLst>
        <pc:spChg chg="mod">
          <ac:chgData name="Jokela Tero" userId="9a23c9b9-22f9-4b11-9741-be61c6f6fdef" providerId="ADAL" clId="{D5B55C3A-7072-40AB-A4B6-896B2C4370AE}" dt="2023-11-01T13:10:25.111" v="227" actId="20577"/>
          <ac:spMkLst>
            <pc:docMk/>
            <pc:sldMk cId="2691926747" sldId="600"/>
            <ac:spMk id="2" creationId="{5EB64857-500B-82F2-54F0-455D3860FB40}"/>
          </ac:spMkLst>
        </pc:spChg>
        <pc:spChg chg="del">
          <ac:chgData name="Jokela Tero" userId="9a23c9b9-22f9-4b11-9741-be61c6f6fdef" providerId="ADAL" clId="{D5B55C3A-7072-40AB-A4B6-896B2C4370AE}" dt="2023-11-01T13:10:29.112" v="228" actId="478"/>
          <ac:spMkLst>
            <pc:docMk/>
            <pc:sldMk cId="2691926747" sldId="600"/>
            <ac:spMk id="3" creationId="{9E817124-45AD-EF1C-CF85-EDE3E627C0A1}"/>
          </ac:spMkLst>
        </pc:spChg>
        <pc:spChg chg="mod">
          <ac:chgData name="Jokela Tero" userId="9a23c9b9-22f9-4b11-9741-be61c6f6fdef" providerId="ADAL" clId="{D5B55C3A-7072-40AB-A4B6-896B2C4370AE}" dt="2023-11-01T13:10:58.678" v="237" actId="20577"/>
          <ac:spMkLst>
            <pc:docMk/>
            <pc:sldMk cId="2691926747" sldId="600"/>
            <ac:spMk id="4" creationId="{6F010B30-BA5C-E710-4B7D-76D4761FF458}"/>
          </ac:spMkLst>
        </pc:spChg>
        <pc:picChg chg="add mod">
          <ac:chgData name="Jokela Tero" userId="9a23c9b9-22f9-4b11-9741-be61c6f6fdef" providerId="ADAL" clId="{D5B55C3A-7072-40AB-A4B6-896B2C4370AE}" dt="2023-11-01T13:11:24.045" v="242" actId="1076"/>
          <ac:picMkLst>
            <pc:docMk/>
            <pc:sldMk cId="2691926747" sldId="600"/>
            <ac:picMk id="5" creationId="{2ED34F9C-DF09-7877-8166-E8BE0BD4D021}"/>
          </ac:picMkLst>
        </pc:picChg>
      </pc:sldChg>
      <pc:sldChg chg="addSp delSp modSp new mod">
        <pc:chgData name="Jokela Tero" userId="9a23c9b9-22f9-4b11-9741-be61c6f6fdef" providerId="ADAL" clId="{D5B55C3A-7072-40AB-A4B6-896B2C4370AE}" dt="2023-11-01T13:13:22.244" v="293" actId="1076"/>
        <pc:sldMkLst>
          <pc:docMk/>
          <pc:sldMk cId="4046369625" sldId="601"/>
        </pc:sldMkLst>
        <pc:spChg chg="mod">
          <ac:chgData name="Jokela Tero" userId="9a23c9b9-22f9-4b11-9741-be61c6f6fdef" providerId="ADAL" clId="{D5B55C3A-7072-40AB-A4B6-896B2C4370AE}" dt="2023-11-01T13:12:45.799" v="282" actId="20577"/>
          <ac:spMkLst>
            <pc:docMk/>
            <pc:sldMk cId="4046369625" sldId="601"/>
            <ac:spMk id="2" creationId="{573CD456-D057-AD81-2F12-FE69A6613C62}"/>
          </ac:spMkLst>
        </pc:spChg>
        <pc:spChg chg="del">
          <ac:chgData name="Jokela Tero" userId="9a23c9b9-22f9-4b11-9741-be61c6f6fdef" providerId="ADAL" clId="{D5B55C3A-7072-40AB-A4B6-896B2C4370AE}" dt="2023-11-01T13:12:49.881" v="283" actId="478"/>
          <ac:spMkLst>
            <pc:docMk/>
            <pc:sldMk cId="4046369625" sldId="601"/>
            <ac:spMk id="3" creationId="{FD0FC064-C07A-C805-A219-5DA2D82D1D84}"/>
          </ac:spMkLst>
        </pc:spChg>
        <pc:spChg chg="del">
          <ac:chgData name="Jokela Tero" userId="9a23c9b9-22f9-4b11-9741-be61c6f6fdef" providerId="ADAL" clId="{D5B55C3A-7072-40AB-A4B6-896B2C4370AE}" dt="2023-11-01T13:12:52.263" v="284" actId="478"/>
          <ac:spMkLst>
            <pc:docMk/>
            <pc:sldMk cId="4046369625" sldId="601"/>
            <ac:spMk id="4" creationId="{20F3F7C2-E7B3-A25C-4EC7-037AE43F5227}"/>
          </ac:spMkLst>
        </pc:spChg>
        <pc:spChg chg="add del mod">
          <ac:chgData name="Jokela Tero" userId="9a23c9b9-22f9-4b11-9741-be61c6f6fdef" providerId="ADAL" clId="{D5B55C3A-7072-40AB-A4B6-896B2C4370AE}" dt="2023-11-01T13:13:10.685" v="288"/>
          <ac:spMkLst>
            <pc:docMk/>
            <pc:sldMk cId="4046369625" sldId="601"/>
            <ac:spMk id="5" creationId="{DE026289-359C-A99F-8F0C-645669872556}"/>
          </ac:spMkLst>
        </pc:spChg>
        <pc:spChg chg="add del mod">
          <ac:chgData name="Jokela Tero" userId="9a23c9b9-22f9-4b11-9741-be61c6f6fdef" providerId="ADAL" clId="{D5B55C3A-7072-40AB-A4B6-896B2C4370AE}" dt="2023-11-01T13:13:10.685" v="288"/>
          <ac:spMkLst>
            <pc:docMk/>
            <pc:sldMk cId="4046369625" sldId="601"/>
            <ac:spMk id="6" creationId="{DEE9FED4-AB73-B831-7D3C-634C5ED6A89C}"/>
          </ac:spMkLst>
        </pc:spChg>
        <pc:spChg chg="add del mod">
          <ac:chgData name="Jokela Tero" userId="9a23c9b9-22f9-4b11-9741-be61c6f6fdef" providerId="ADAL" clId="{D5B55C3A-7072-40AB-A4B6-896B2C4370AE}" dt="2023-11-01T13:13:10.685" v="288"/>
          <ac:spMkLst>
            <pc:docMk/>
            <pc:sldMk cId="4046369625" sldId="601"/>
            <ac:spMk id="7" creationId="{E6BD1384-FEDB-B9A6-9096-FFF8E1703AC4}"/>
          </ac:spMkLst>
        </pc:spChg>
        <pc:spChg chg="add del mod">
          <ac:chgData name="Jokela Tero" userId="9a23c9b9-22f9-4b11-9741-be61c6f6fdef" providerId="ADAL" clId="{D5B55C3A-7072-40AB-A4B6-896B2C4370AE}" dt="2023-11-01T13:13:10.685" v="288"/>
          <ac:spMkLst>
            <pc:docMk/>
            <pc:sldMk cId="4046369625" sldId="601"/>
            <ac:spMk id="8" creationId="{DC67999B-BB71-60FC-A8E1-F20CC6BCCEFB}"/>
          </ac:spMkLst>
        </pc:spChg>
        <pc:spChg chg="add del mod">
          <ac:chgData name="Jokela Tero" userId="9a23c9b9-22f9-4b11-9741-be61c6f6fdef" providerId="ADAL" clId="{D5B55C3A-7072-40AB-A4B6-896B2C4370AE}" dt="2023-11-01T13:13:10.685" v="288"/>
          <ac:spMkLst>
            <pc:docMk/>
            <pc:sldMk cId="4046369625" sldId="601"/>
            <ac:spMk id="9" creationId="{FE656375-DDB9-A014-037A-1391D79A5597}"/>
          </ac:spMkLst>
        </pc:spChg>
        <pc:spChg chg="add del mod">
          <ac:chgData name="Jokela Tero" userId="9a23c9b9-22f9-4b11-9741-be61c6f6fdef" providerId="ADAL" clId="{D5B55C3A-7072-40AB-A4B6-896B2C4370AE}" dt="2023-11-01T13:13:10.685" v="288"/>
          <ac:spMkLst>
            <pc:docMk/>
            <pc:sldMk cId="4046369625" sldId="601"/>
            <ac:spMk id="10" creationId="{EF6DFA4F-0D2C-CC42-50E3-F0D02DAFDECF}"/>
          </ac:spMkLst>
        </pc:spChg>
        <pc:spChg chg="add del mod">
          <ac:chgData name="Jokela Tero" userId="9a23c9b9-22f9-4b11-9741-be61c6f6fdef" providerId="ADAL" clId="{D5B55C3A-7072-40AB-A4B6-896B2C4370AE}" dt="2023-11-01T13:13:10.685" v="288"/>
          <ac:spMkLst>
            <pc:docMk/>
            <pc:sldMk cId="4046369625" sldId="601"/>
            <ac:spMk id="11" creationId="{1E5BFD10-9D87-9442-25BC-960C3C31A8C8}"/>
          </ac:spMkLst>
        </pc:spChg>
        <pc:spChg chg="add del mod">
          <ac:chgData name="Jokela Tero" userId="9a23c9b9-22f9-4b11-9741-be61c6f6fdef" providerId="ADAL" clId="{D5B55C3A-7072-40AB-A4B6-896B2C4370AE}" dt="2023-11-01T13:13:10.685" v="288"/>
          <ac:spMkLst>
            <pc:docMk/>
            <pc:sldMk cId="4046369625" sldId="601"/>
            <ac:spMk id="19" creationId="{3B6DED48-E636-FA48-D5F2-D338E6ABC894}"/>
          </ac:spMkLst>
        </pc:spChg>
        <pc:spChg chg="add del mod">
          <ac:chgData name="Jokela Tero" userId="9a23c9b9-22f9-4b11-9741-be61c6f6fdef" providerId="ADAL" clId="{D5B55C3A-7072-40AB-A4B6-896B2C4370AE}" dt="2023-11-01T13:13:10.685" v="288"/>
          <ac:spMkLst>
            <pc:docMk/>
            <pc:sldMk cId="4046369625" sldId="601"/>
            <ac:spMk id="22" creationId="{1DEFEA2F-89E2-265E-9E93-4234B451A66F}"/>
          </ac:spMkLst>
        </pc:spChg>
        <pc:spChg chg="add del mod">
          <ac:chgData name="Jokela Tero" userId="9a23c9b9-22f9-4b11-9741-be61c6f6fdef" providerId="ADAL" clId="{D5B55C3A-7072-40AB-A4B6-896B2C4370AE}" dt="2023-11-01T13:13:10.685" v="288"/>
          <ac:spMkLst>
            <pc:docMk/>
            <pc:sldMk cId="4046369625" sldId="601"/>
            <ac:spMk id="23" creationId="{57CDAA29-D7EC-1661-5C66-3217C5F060F2}"/>
          </ac:spMkLst>
        </pc:spChg>
        <pc:spChg chg="add del mod">
          <ac:chgData name="Jokela Tero" userId="9a23c9b9-22f9-4b11-9741-be61c6f6fdef" providerId="ADAL" clId="{D5B55C3A-7072-40AB-A4B6-896B2C4370AE}" dt="2023-11-01T13:13:10.685" v="288"/>
          <ac:spMkLst>
            <pc:docMk/>
            <pc:sldMk cId="4046369625" sldId="601"/>
            <ac:spMk id="24" creationId="{64D2F758-79EA-07E9-6515-0DB491CBA059}"/>
          </ac:spMkLst>
        </pc:spChg>
        <pc:spChg chg="add del mod">
          <ac:chgData name="Jokela Tero" userId="9a23c9b9-22f9-4b11-9741-be61c6f6fdef" providerId="ADAL" clId="{D5B55C3A-7072-40AB-A4B6-896B2C4370AE}" dt="2023-11-01T13:13:10.685" v="288"/>
          <ac:spMkLst>
            <pc:docMk/>
            <pc:sldMk cId="4046369625" sldId="601"/>
            <ac:spMk id="25" creationId="{469E7439-A306-5094-C392-DE4739A1E5C7}"/>
          </ac:spMkLst>
        </pc:spChg>
        <pc:spChg chg="add del mod">
          <ac:chgData name="Jokela Tero" userId="9a23c9b9-22f9-4b11-9741-be61c6f6fdef" providerId="ADAL" clId="{D5B55C3A-7072-40AB-A4B6-896B2C4370AE}" dt="2023-11-01T13:13:10.685" v="288"/>
          <ac:spMkLst>
            <pc:docMk/>
            <pc:sldMk cId="4046369625" sldId="601"/>
            <ac:spMk id="26" creationId="{FB64653A-A650-CC72-1E8C-FB9CD4391C02}"/>
          </ac:spMkLst>
        </pc:spChg>
        <pc:spChg chg="add del mod">
          <ac:chgData name="Jokela Tero" userId="9a23c9b9-22f9-4b11-9741-be61c6f6fdef" providerId="ADAL" clId="{D5B55C3A-7072-40AB-A4B6-896B2C4370AE}" dt="2023-11-01T13:13:10.685" v="288"/>
          <ac:spMkLst>
            <pc:docMk/>
            <pc:sldMk cId="4046369625" sldId="601"/>
            <ac:spMk id="27" creationId="{00C3D661-D8B4-375E-BC4D-A8DDEB654CA5}"/>
          </ac:spMkLst>
        </pc:spChg>
        <pc:spChg chg="add del mod">
          <ac:chgData name="Jokela Tero" userId="9a23c9b9-22f9-4b11-9741-be61c6f6fdef" providerId="ADAL" clId="{D5B55C3A-7072-40AB-A4B6-896B2C4370AE}" dt="2023-11-01T13:13:10.685" v="288"/>
          <ac:spMkLst>
            <pc:docMk/>
            <pc:sldMk cId="4046369625" sldId="601"/>
            <ac:spMk id="28" creationId="{804C17C3-6C56-9848-046F-4B02AA5637AD}"/>
          </ac:spMkLst>
        </pc:spChg>
        <pc:spChg chg="add del mod">
          <ac:chgData name="Jokela Tero" userId="9a23c9b9-22f9-4b11-9741-be61c6f6fdef" providerId="ADAL" clId="{D5B55C3A-7072-40AB-A4B6-896B2C4370AE}" dt="2023-11-01T13:13:10.685" v="288"/>
          <ac:spMkLst>
            <pc:docMk/>
            <pc:sldMk cId="4046369625" sldId="601"/>
            <ac:spMk id="29" creationId="{3CDEAE18-3237-4E94-1B46-0F78B54695EF}"/>
          </ac:spMkLst>
        </pc:spChg>
        <pc:picChg chg="add mod">
          <ac:chgData name="Jokela Tero" userId="9a23c9b9-22f9-4b11-9741-be61c6f6fdef" providerId="ADAL" clId="{D5B55C3A-7072-40AB-A4B6-896B2C4370AE}" dt="2023-11-01T13:13:22.244" v="293" actId="1076"/>
          <ac:picMkLst>
            <pc:docMk/>
            <pc:sldMk cId="4046369625" sldId="601"/>
            <ac:picMk id="33" creationId="{B7487BDE-5488-6278-EB29-16FE872C8277}"/>
          </ac:picMkLst>
        </pc:picChg>
        <pc:cxnChg chg="add del mod">
          <ac:chgData name="Jokela Tero" userId="9a23c9b9-22f9-4b11-9741-be61c6f6fdef" providerId="ADAL" clId="{D5B55C3A-7072-40AB-A4B6-896B2C4370AE}" dt="2023-11-01T13:13:10.685" v="288"/>
          <ac:cxnSpMkLst>
            <pc:docMk/>
            <pc:sldMk cId="4046369625" sldId="601"/>
            <ac:cxnSpMk id="12" creationId="{9A642634-81C2-43F6-0FFF-AEF3B7E6479D}"/>
          </ac:cxnSpMkLst>
        </pc:cxnChg>
        <pc:cxnChg chg="add del mod">
          <ac:chgData name="Jokela Tero" userId="9a23c9b9-22f9-4b11-9741-be61c6f6fdef" providerId="ADAL" clId="{D5B55C3A-7072-40AB-A4B6-896B2C4370AE}" dt="2023-11-01T13:13:10.685" v="288"/>
          <ac:cxnSpMkLst>
            <pc:docMk/>
            <pc:sldMk cId="4046369625" sldId="601"/>
            <ac:cxnSpMk id="13" creationId="{8222B005-7596-A8D0-14F1-68DA8ADDAC38}"/>
          </ac:cxnSpMkLst>
        </pc:cxnChg>
        <pc:cxnChg chg="add del mod">
          <ac:chgData name="Jokela Tero" userId="9a23c9b9-22f9-4b11-9741-be61c6f6fdef" providerId="ADAL" clId="{D5B55C3A-7072-40AB-A4B6-896B2C4370AE}" dt="2023-11-01T13:13:10.685" v="288"/>
          <ac:cxnSpMkLst>
            <pc:docMk/>
            <pc:sldMk cId="4046369625" sldId="601"/>
            <ac:cxnSpMk id="14" creationId="{32987B6C-04C8-7E86-BA37-6C894B755FEE}"/>
          </ac:cxnSpMkLst>
        </pc:cxnChg>
        <pc:cxnChg chg="add del mod">
          <ac:chgData name="Jokela Tero" userId="9a23c9b9-22f9-4b11-9741-be61c6f6fdef" providerId="ADAL" clId="{D5B55C3A-7072-40AB-A4B6-896B2C4370AE}" dt="2023-11-01T13:13:10.685" v="288"/>
          <ac:cxnSpMkLst>
            <pc:docMk/>
            <pc:sldMk cId="4046369625" sldId="601"/>
            <ac:cxnSpMk id="15" creationId="{41B9B3DA-D0B5-CB4A-D60E-8DA1002CCA27}"/>
          </ac:cxnSpMkLst>
        </pc:cxnChg>
        <pc:cxnChg chg="add del mod">
          <ac:chgData name="Jokela Tero" userId="9a23c9b9-22f9-4b11-9741-be61c6f6fdef" providerId="ADAL" clId="{D5B55C3A-7072-40AB-A4B6-896B2C4370AE}" dt="2023-11-01T13:13:10.685" v="288"/>
          <ac:cxnSpMkLst>
            <pc:docMk/>
            <pc:sldMk cId="4046369625" sldId="601"/>
            <ac:cxnSpMk id="16" creationId="{F1591796-68A5-FE56-692E-EE8CCB39F971}"/>
          </ac:cxnSpMkLst>
        </pc:cxnChg>
        <pc:cxnChg chg="add del mod">
          <ac:chgData name="Jokela Tero" userId="9a23c9b9-22f9-4b11-9741-be61c6f6fdef" providerId="ADAL" clId="{D5B55C3A-7072-40AB-A4B6-896B2C4370AE}" dt="2023-11-01T13:13:10.685" v="288"/>
          <ac:cxnSpMkLst>
            <pc:docMk/>
            <pc:sldMk cId="4046369625" sldId="601"/>
            <ac:cxnSpMk id="17" creationId="{6680C069-66A2-4933-7240-2E8AEC54A4FE}"/>
          </ac:cxnSpMkLst>
        </pc:cxnChg>
        <pc:cxnChg chg="add del mod">
          <ac:chgData name="Jokela Tero" userId="9a23c9b9-22f9-4b11-9741-be61c6f6fdef" providerId="ADAL" clId="{D5B55C3A-7072-40AB-A4B6-896B2C4370AE}" dt="2023-11-01T13:13:10.685" v="288"/>
          <ac:cxnSpMkLst>
            <pc:docMk/>
            <pc:sldMk cId="4046369625" sldId="601"/>
            <ac:cxnSpMk id="18" creationId="{65F1D83D-0100-62D6-0301-60F704535D5F}"/>
          </ac:cxnSpMkLst>
        </pc:cxnChg>
        <pc:cxnChg chg="add del mod">
          <ac:chgData name="Jokela Tero" userId="9a23c9b9-22f9-4b11-9741-be61c6f6fdef" providerId="ADAL" clId="{D5B55C3A-7072-40AB-A4B6-896B2C4370AE}" dt="2023-11-01T13:13:10.685" v="288"/>
          <ac:cxnSpMkLst>
            <pc:docMk/>
            <pc:sldMk cId="4046369625" sldId="601"/>
            <ac:cxnSpMk id="20" creationId="{62FD7AA7-704F-8C56-51BC-49BECEAD8E4A}"/>
          </ac:cxnSpMkLst>
        </pc:cxnChg>
        <pc:cxnChg chg="add del mod">
          <ac:chgData name="Jokela Tero" userId="9a23c9b9-22f9-4b11-9741-be61c6f6fdef" providerId="ADAL" clId="{D5B55C3A-7072-40AB-A4B6-896B2C4370AE}" dt="2023-11-01T13:13:10.685" v="288"/>
          <ac:cxnSpMkLst>
            <pc:docMk/>
            <pc:sldMk cId="4046369625" sldId="601"/>
            <ac:cxnSpMk id="21" creationId="{770B14FC-3BBA-F4C7-609A-A231D3E885BC}"/>
          </ac:cxnSpMkLst>
        </pc:cxnChg>
        <pc:cxnChg chg="add del mod">
          <ac:chgData name="Jokela Tero" userId="9a23c9b9-22f9-4b11-9741-be61c6f6fdef" providerId="ADAL" clId="{D5B55C3A-7072-40AB-A4B6-896B2C4370AE}" dt="2023-11-01T13:13:10.685" v="288"/>
          <ac:cxnSpMkLst>
            <pc:docMk/>
            <pc:sldMk cId="4046369625" sldId="601"/>
            <ac:cxnSpMk id="30" creationId="{9109A64F-1361-C602-C9F7-4B9276DDC5EB}"/>
          </ac:cxnSpMkLst>
        </pc:cxnChg>
        <pc:cxnChg chg="add del mod">
          <ac:chgData name="Jokela Tero" userId="9a23c9b9-22f9-4b11-9741-be61c6f6fdef" providerId="ADAL" clId="{D5B55C3A-7072-40AB-A4B6-896B2C4370AE}" dt="2023-11-01T13:13:10.685" v="288"/>
          <ac:cxnSpMkLst>
            <pc:docMk/>
            <pc:sldMk cId="4046369625" sldId="601"/>
            <ac:cxnSpMk id="31" creationId="{7E841670-D44C-B543-286A-613E29DDF2AE}"/>
          </ac:cxnSpMkLst>
        </pc:cxnChg>
        <pc:cxnChg chg="add del mod">
          <ac:chgData name="Jokela Tero" userId="9a23c9b9-22f9-4b11-9741-be61c6f6fdef" providerId="ADAL" clId="{D5B55C3A-7072-40AB-A4B6-896B2C4370AE}" dt="2023-11-01T13:13:10.685" v="288"/>
          <ac:cxnSpMkLst>
            <pc:docMk/>
            <pc:sldMk cId="4046369625" sldId="601"/>
            <ac:cxnSpMk id="32" creationId="{4289E39B-9605-249E-02A7-5300C2B02706}"/>
          </ac:cxnSpMkLst>
        </pc:cxnChg>
      </pc:sldChg>
      <pc:sldChg chg="addSp delSp modSp new mod">
        <pc:chgData name="Jokela Tero" userId="9a23c9b9-22f9-4b11-9741-be61c6f6fdef" providerId="ADAL" clId="{D5B55C3A-7072-40AB-A4B6-896B2C4370AE}" dt="2023-11-01T13:16:19.318" v="372" actId="1076"/>
        <pc:sldMkLst>
          <pc:docMk/>
          <pc:sldMk cId="2736757887" sldId="602"/>
        </pc:sldMkLst>
        <pc:spChg chg="mod">
          <ac:chgData name="Jokela Tero" userId="9a23c9b9-22f9-4b11-9741-be61c6f6fdef" providerId="ADAL" clId="{D5B55C3A-7072-40AB-A4B6-896B2C4370AE}" dt="2023-11-01T13:15:06.776" v="365" actId="20577"/>
          <ac:spMkLst>
            <pc:docMk/>
            <pc:sldMk cId="2736757887" sldId="602"/>
            <ac:spMk id="2" creationId="{BF992B7A-AB62-CFBE-FF69-ABE64D821E4E}"/>
          </ac:spMkLst>
        </pc:spChg>
        <pc:spChg chg="del">
          <ac:chgData name="Jokela Tero" userId="9a23c9b9-22f9-4b11-9741-be61c6f6fdef" providerId="ADAL" clId="{D5B55C3A-7072-40AB-A4B6-896B2C4370AE}" dt="2023-11-01T13:15:39.670" v="366" actId="478"/>
          <ac:spMkLst>
            <pc:docMk/>
            <pc:sldMk cId="2736757887" sldId="602"/>
            <ac:spMk id="3" creationId="{4A172BCA-E709-B2D0-FC54-33E6C320C8EB}"/>
          </ac:spMkLst>
        </pc:spChg>
        <pc:spChg chg="mod">
          <ac:chgData name="Jokela Tero" userId="9a23c9b9-22f9-4b11-9741-be61c6f6fdef" providerId="ADAL" clId="{D5B55C3A-7072-40AB-A4B6-896B2C4370AE}" dt="2023-11-01T13:15:53.830" v="369" actId="1076"/>
          <ac:spMkLst>
            <pc:docMk/>
            <pc:sldMk cId="2736757887" sldId="602"/>
            <ac:spMk id="4" creationId="{202D0D02-6052-F0F7-D95F-CA54BB9F906B}"/>
          </ac:spMkLst>
        </pc:spChg>
        <pc:picChg chg="add mod">
          <ac:chgData name="Jokela Tero" userId="9a23c9b9-22f9-4b11-9741-be61c6f6fdef" providerId="ADAL" clId="{D5B55C3A-7072-40AB-A4B6-896B2C4370AE}" dt="2023-11-01T13:16:19.318" v="372" actId="1076"/>
          <ac:picMkLst>
            <pc:docMk/>
            <pc:sldMk cId="2736757887" sldId="602"/>
            <ac:picMk id="5" creationId="{D62895D5-B2F6-D54C-80AE-E65E999B3AD2}"/>
          </ac:picMkLst>
        </pc:picChg>
      </pc:sldChg>
      <pc:sldChg chg="addSp delSp modSp new mod">
        <pc:chgData name="Jokela Tero" userId="9a23c9b9-22f9-4b11-9741-be61c6f6fdef" providerId="ADAL" clId="{D5B55C3A-7072-40AB-A4B6-896B2C4370AE}" dt="2023-11-01T13:17:46.269" v="410"/>
        <pc:sldMkLst>
          <pc:docMk/>
          <pc:sldMk cId="1992018496" sldId="603"/>
        </pc:sldMkLst>
        <pc:spChg chg="mod">
          <ac:chgData name="Jokela Tero" userId="9a23c9b9-22f9-4b11-9741-be61c6f6fdef" providerId="ADAL" clId="{D5B55C3A-7072-40AB-A4B6-896B2C4370AE}" dt="2023-11-01T13:16:56.261" v="399" actId="20577"/>
          <ac:spMkLst>
            <pc:docMk/>
            <pc:sldMk cId="1992018496" sldId="603"/>
            <ac:spMk id="2" creationId="{70792E3C-A09A-8EC5-90FC-969AF502504E}"/>
          </ac:spMkLst>
        </pc:spChg>
        <pc:spChg chg="del">
          <ac:chgData name="Jokela Tero" userId="9a23c9b9-22f9-4b11-9741-be61c6f6fdef" providerId="ADAL" clId="{D5B55C3A-7072-40AB-A4B6-896B2C4370AE}" dt="2023-11-01T13:16:58.999" v="400" actId="478"/>
          <ac:spMkLst>
            <pc:docMk/>
            <pc:sldMk cId="1992018496" sldId="603"/>
            <ac:spMk id="3" creationId="{1404EC4B-C3F4-1A79-A886-112D7A2BB8D4}"/>
          </ac:spMkLst>
        </pc:spChg>
        <pc:spChg chg="mod">
          <ac:chgData name="Jokela Tero" userId="9a23c9b9-22f9-4b11-9741-be61c6f6fdef" providerId="ADAL" clId="{D5B55C3A-7072-40AB-A4B6-896B2C4370AE}" dt="2023-11-01T13:17:31.340" v="407" actId="1076"/>
          <ac:spMkLst>
            <pc:docMk/>
            <pc:sldMk cId="1992018496" sldId="603"/>
            <ac:spMk id="4" creationId="{6AD6D3FC-C117-89D2-1E72-51C70CCAF422}"/>
          </ac:spMkLst>
        </pc:spChg>
        <pc:picChg chg="add mod">
          <ac:chgData name="Jokela Tero" userId="9a23c9b9-22f9-4b11-9741-be61c6f6fdef" providerId="ADAL" clId="{D5B55C3A-7072-40AB-A4B6-896B2C4370AE}" dt="2023-11-01T13:17:33.517" v="408" actId="1076"/>
          <ac:picMkLst>
            <pc:docMk/>
            <pc:sldMk cId="1992018496" sldId="603"/>
            <ac:picMk id="5" creationId="{62CEDCC7-A477-1F9E-5807-933D5636DF6B}"/>
          </ac:picMkLst>
        </pc:picChg>
        <pc:picChg chg="add del mod">
          <ac:chgData name="Jokela Tero" userId="9a23c9b9-22f9-4b11-9741-be61c6f6fdef" providerId="ADAL" clId="{D5B55C3A-7072-40AB-A4B6-896B2C4370AE}" dt="2023-11-01T13:17:46.269" v="410"/>
          <ac:picMkLst>
            <pc:docMk/>
            <pc:sldMk cId="1992018496" sldId="603"/>
            <ac:picMk id="6" creationId="{FCC67135-3067-71EE-B0B0-574CE46A495B}"/>
          </ac:picMkLst>
        </pc:picChg>
      </pc:sldChg>
      <pc:sldChg chg="addSp delSp modSp new mod ord">
        <pc:chgData name="Jokela Tero" userId="9a23c9b9-22f9-4b11-9741-be61c6f6fdef" providerId="ADAL" clId="{D5B55C3A-7072-40AB-A4B6-896B2C4370AE}" dt="2023-11-01T13:14:51.680" v="342"/>
        <pc:sldMkLst>
          <pc:docMk/>
          <pc:sldMk cId="2790689102" sldId="604"/>
        </pc:sldMkLst>
        <pc:spChg chg="mod">
          <ac:chgData name="Jokela Tero" userId="9a23c9b9-22f9-4b11-9741-be61c6f6fdef" providerId="ADAL" clId="{D5B55C3A-7072-40AB-A4B6-896B2C4370AE}" dt="2023-11-01T13:13:52.022" v="330" actId="20577"/>
          <ac:spMkLst>
            <pc:docMk/>
            <pc:sldMk cId="2790689102" sldId="604"/>
            <ac:spMk id="2" creationId="{592F11F2-2144-4DDC-8340-15BE34D30A22}"/>
          </ac:spMkLst>
        </pc:spChg>
        <pc:spChg chg="del">
          <ac:chgData name="Jokela Tero" userId="9a23c9b9-22f9-4b11-9741-be61c6f6fdef" providerId="ADAL" clId="{D5B55C3A-7072-40AB-A4B6-896B2C4370AE}" dt="2023-11-01T13:13:55.783" v="331" actId="478"/>
          <ac:spMkLst>
            <pc:docMk/>
            <pc:sldMk cId="2790689102" sldId="604"/>
            <ac:spMk id="3" creationId="{04E859E7-38A5-33B8-4A09-BFE5D48B7A07}"/>
          </ac:spMkLst>
        </pc:spChg>
        <pc:spChg chg="add del mod">
          <ac:chgData name="Jokela Tero" userId="9a23c9b9-22f9-4b11-9741-be61c6f6fdef" providerId="ADAL" clId="{D5B55C3A-7072-40AB-A4B6-896B2C4370AE}" dt="2023-11-01T13:14:46.126" v="339" actId="1076"/>
          <ac:spMkLst>
            <pc:docMk/>
            <pc:sldMk cId="2790689102" sldId="604"/>
            <ac:spMk id="4" creationId="{D09E5D61-B0D3-3805-E527-0920CA9FEE19}"/>
          </ac:spMkLst>
        </pc:spChg>
        <pc:picChg chg="add mod">
          <ac:chgData name="Jokela Tero" userId="9a23c9b9-22f9-4b11-9741-be61c6f6fdef" providerId="ADAL" clId="{D5B55C3A-7072-40AB-A4B6-896B2C4370AE}" dt="2023-11-01T13:14:48.357" v="340" actId="1076"/>
          <ac:picMkLst>
            <pc:docMk/>
            <pc:sldMk cId="2790689102" sldId="604"/>
            <ac:picMk id="5" creationId="{91ED328B-45AD-F817-D24B-B198DA13BF30}"/>
          </ac:picMkLst>
        </pc:picChg>
      </pc:sldChg>
    </pc:docChg>
  </pc:docChgLst>
  <pc:docChgLst>
    <pc:chgData name="Jokela Tero" userId="9a23c9b9-22f9-4b11-9741-be61c6f6fdef" providerId="ADAL" clId="{55555827-DE37-4778-935A-F6775FE64929}"/>
    <pc:docChg chg="modSld sldOrd">
      <pc:chgData name="Jokela Tero" userId="9a23c9b9-22f9-4b11-9741-be61c6f6fdef" providerId="ADAL" clId="{55555827-DE37-4778-935A-F6775FE64929}" dt="2023-11-02T06:51:35.071" v="1"/>
      <pc:docMkLst>
        <pc:docMk/>
      </pc:docMkLst>
      <pc:sldChg chg="ord">
        <pc:chgData name="Jokela Tero" userId="9a23c9b9-22f9-4b11-9741-be61c6f6fdef" providerId="ADAL" clId="{55555827-DE37-4778-935A-F6775FE64929}" dt="2023-11-02T06:51:35.071" v="1"/>
        <pc:sldMkLst>
          <pc:docMk/>
          <pc:sldMk cId="624298136" sldId="599"/>
        </pc:sldMkLst>
      </pc:sldChg>
    </pc:docChg>
  </pc:docChgLst>
  <pc:docChgLst>
    <pc:chgData name="Jokela Tero" userId="9a23c9b9-22f9-4b11-9741-be61c6f6fdef" providerId="ADAL" clId="{5C6DA091-B5CB-46D3-B256-176B889E24C5}"/>
    <pc:docChg chg="modSld">
      <pc:chgData name="Jokela Tero" userId="9a23c9b9-22f9-4b11-9741-be61c6f6fdef" providerId="ADAL" clId="{5C6DA091-B5CB-46D3-B256-176B889E24C5}" dt="2024-03-07T08:49:57.479" v="28" actId="20577"/>
      <pc:docMkLst>
        <pc:docMk/>
      </pc:docMkLst>
      <pc:sldChg chg="modSp mod">
        <pc:chgData name="Jokela Tero" userId="9a23c9b9-22f9-4b11-9741-be61c6f6fdef" providerId="ADAL" clId="{5C6DA091-B5CB-46D3-B256-176B889E24C5}" dt="2024-03-07T08:49:57.479" v="28" actId="20577"/>
        <pc:sldMkLst>
          <pc:docMk/>
          <pc:sldMk cId="1400015612" sldId="597"/>
        </pc:sldMkLst>
        <pc:spChg chg="mod">
          <ac:chgData name="Jokela Tero" userId="9a23c9b9-22f9-4b11-9741-be61c6f6fdef" providerId="ADAL" clId="{5C6DA091-B5CB-46D3-B256-176B889E24C5}" dt="2024-03-07T08:49:57.479" v="28" actId="20577"/>
          <ac:spMkLst>
            <pc:docMk/>
            <pc:sldMk cId="1400015612" sldId="597"/>
            <ac:spMk id="1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5B3BA3-E7DF-4166-8B7E-6FDC07D48CEB}" type="datetimeFigureOut">
              <a:rPr lang="de-AT" smtClean="0"/>
              <a:t>07.03.2024</a:t>
            </a:fld>
            <a:endParaRPr lang="de-AT"/>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A3863E-97DC-4B20-8CC4-14B7D6834C49}" type="slidenum">
              <a:rPr lang="de-AT" smtClean="0"/>
              <a:t>‹#›</a:t>
            </a:fld>
            <a:endParaRPr lang="de-AT"/>
          </a:p>
        </p:txBody>
      </p:sp>
    </p:spTree>
    <p:extLst>
      <p:ext uri="{BB962C8B-B14F-4D97-AF65-F5344CB8AC3E}">
        <p14:creationId xmlns:p14="http://schemas.microsoft.com/office/powerpoint/2010/main" val="2541544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2833BF-8F45-4E37-8A33-E9D603D9D99D}" type="datetimeFigureOut">
              <a:rPr lang="de-AT" smtClean="0"/>
              <a:t>07.03.2024</a:t>
            </a:fld>
            <a:endParaRPr lang="de-AT"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D1A05-BC2C-4963-BB50-CF36FF1E632A}" type="slidenum">
              <a:rPr lang="de-AT" smtClean="0"/>
              <a:t>‹#›</a:t>
            </a:fld>
            <a:endParaRPr lang="de-AT" dirty="0"/>
          </a:p>
        </p:txBody>
      </p:sp>
    </p:spTree>
    <p:extLst>
      <p:ext uri="{BB962C8B-B14F-4D97-AF65-F5344CB8AC3E}">
        <p14:creationId xmlns:p14="http://schemas.microsoft.com/office/powerpoint/2010/main" val="1867558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with 1 pic">
    <p:spTree>
      <p:nvGrpSpPr>
        <p:cNvPr id="1" name=""/>
        <p:cNvGrpSpPr/>
        <p:nvPr/>
      </p:nvGrpSpPr>
      <p:grpSpPr>
        <a:xfrm>
          <a:off x="0" y="0"/>
          <a:ext cx="0" cy="0"/>
          <a:chOff x="0" y="0"/>
          <a:chExt cx="0" cy="0"/>
        </a:xfrm>
      </p:grpSpPr>
      <p:sp>
        <p:nvSpPr>
          <p:cNvPr id="55" name="Rectangle 2"/>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4" name="Bildplatzhalter 3"/>
          <p:cNvSpPr>
            <a:spLocks noGrp="1"/>
          </p:cNvSpPr>
          <p:nvPr>
            <p:ph type="pic" sz="quarter" idx="24"/>
          </p:nvPr>
        </p:nvSpPr>
        <p:spPr>
          <a:xfrm>
            <a:off x="0" y="0"/>
            <a:ext cx="5354664" cy="6858000"/>
          </a:xfrm>
          <a:prstGeom prst="rect">
            <a:avLst/>
          </a:prstGeom>
        </p:spPr>
        <p:txBody>
          <a:bodyPr/>
          <a:lstStyle/>
          <a:p>
            <a:endParaRPr lang="de-AT"/>
          </a:p>
        </p:txBody>
      </p:sp>
      <p:sp>
        <p:nvSpPr>
          <p:cNvPr id="3" name="Textplatzhalter 2"/>
          <p:cNvSpPr>
            <a:spLocks noGrp="1"/>
          </p:cNvSpPr>
          <p:nvPr>
            <p:ph type="body" sz="quarter" idx="25" hasCustomPrompt="1"/>
          </p:nvPr>
        </p:nvSpPr>
        <p:spPr>
          <a:xfrm>
            <a:off x="5826524" y="1879460"/>
            <a:ext cx="4669622" cy="944563"/>
          </a:xfrm>
          <a:prstGeom prst="rect">
            <a:avLst/>
          </a:prstGeom>
        </p:spPr>
        <p:txBody>
          <a:bodyPr>
            <a:noAutofit/>
          </a:bodyPr>
          <a:lstStyle>
            <a:lvl1pPr>
              <a:defRPr sz="4400">
                <a:solidFill>
                  <a:srgbClr val="5D7997"/>
                </a:solidFill>
              </a:defRPr>
            </a:lvl1pPr>
          </a:lstStyle>
          <a:p>
            <a:pPr lvl="0"/>
            <a:r>
              <a:rPr lang="de-DE" dirty="0"/>
              <a:t>Standard Title.</a:t>
            </a:r>
          </a:p>
        </p:txBody>
      </p:sp>
      <p:sp>
        <p:nvSpPr>
          <p:cNvPr id="22" name="Textplatzhalter 2"/>
          <p:cNvSpPr>
            <a:spLocks noGrp="1"/>
          </p:cNvSpPr>
          <p:nvPr>
            <p:ph type="body" sz="quarter" idx="26" hasCustomPrompt="1"/>
          </p:nvPr>
        </p:nvSpPr>
        <p:spPr>
          <a:xfrm>
            <a:off x="5826125" y="2611920"/>
            <a:ext cx="4670021" cy="944563"/>
          </a:xfrm>
          <a:prstGeom prst="rect">
            <a:avLst/>
          </a:prstGeom>
        </p:spPr>
        <p:txBody>
          <a:bodyPr>
            <a:noAutofit/>
          </a:bodyPr>
          <a:lstStyle>
            <a:lvl1pPr>
              <a:defRPr sz="2400" baseline="0">
                <a:solidFill>
                  <a:srgbClr val="007BB2"/>
                </a:solidFill>
              </a:defRPr>
            </a:lvl1pPr>
          </a:lstStyle>
          <a:p>
            <a:pPr lvl="0"/>
            <a:r>
              <a:rPr lang="de-DE" dirty="0"/>
              <a:t>Chapter </a:t>
            </a:r>
            <a:r>
              <a:rPr lang="de-DE" dirty="0" err="1"/>
              <a:t>intro</a:t>
            </a:r>
            <a:r>
              <a:rPr lang="de-DE" dirty="0"/>
              <a:t>, </a:t>
            </a:r>
            <a:r>
              <a:rPr lang="de-DE" dirty="0" err="1"/>
              <a:t>or</a:t>
            </a:r>
            <a:r>
              <a:rPr lang="de-DE" dirty="0"/>
              <a:t> </a:t>
            </a:r>
            <a:r>
              <a:rPr lang="de-DE" dirty="0" err="1"/>
              <a:t>else</a:t>
            </a:r>
            <a:r>
              <a:rPr lang="de-DE" dirty="0"/>
              <a:t>.</a:t>
            </a:r>
          </a:p>
        </p:txBody>
      </p:sp>
      <p:sp>
        <p:nvSpPr>
          <p:cNvPr id="7" name="Textplatzhalter 6"/>
          <p:cNvSpPr>
            <a:spLocks noGrp="1"/>
          </p:cNvSpPr>
          <p:nvPr>
            <p:ph type="body" sz="quarter" idx="27" hasCustomPrompt="1"/>
          </p:nvPr>
        </p:nvSpPr>
        <p:spPr>
          <a:xfrm>
            <a:off x="5826125" y="3211513"/>
            <a:ext cx="5994400" cy="1538287"/>
          </a:xfrm>
          <a:prstGeom prst="rect">
            <a:avLst/>
          </a:prstGeom>
        </p:spPr>
        <p:txBody>
          <a:bodyPr/>
          <a:lstStyle>
            <a:lvl1pPr>
              <a:defRPr sz="2200" b="0">
                <a:solidFill>
                  <a:schemeClr val="tx1"/>
                </a:solidFill>
              </a:defRPr>
            </a:lvl1pPr>
          </a:lstStyle>
          <a:p>
            <a:pPr>
              <a:lnSpc>
                <a:spcPts val="2500"/>
              </a:lnSpc>
            </a:pPr>
            <a:r>
              <a:rPr lang="en-US" dirty="0">
                <a:solidFill>
                  <a:srgbClr val="4B4B4B"/>
                </a:solidFill>
              </a:rPr>
              <a:t>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r>
              <a:rPr lang="en-US" dirty="0" err="1">
                <a:solidFill>
                  <a:srgbClr val="4B4B4B"/>
                </a:solidFill>
              </a:rPr>
              <a:t>Etiam</a:t>
            </a:r>
            <a:r>
              <a:rPr lang="en-US" dirty="0">
                <a:solidFill>
                  <a:srgbClr val="4B4B4B"/>
                </a:solidFill>
              </a:rPr>
              <a:t> </a:t>
            </a:r>
            <a:r>
              <a:rPr lang="en-US" dirty="0" err="1">
                <a:solidFill>
                  <a:srgbClr val="4B4B4B"/>
                </a:solidFill>
              </a:rPr>
              <a:t>eget</a:t>
            </a:r>
            <a:r>
              <a:rPr lang="en-US" dirty="0">
                <a:solidFill>
                  <a:srgbClr val="4B4B4B"/>
                </a:solidFill>
              </a:rPr>
              <a:t> quam lacus. </a:t>
            </a:r>
            <a:r>
              <a:rPr lang="en-US" dirty="0" err="1">
                <a:solidFill>
                  <a:srgbClr val="4B4B4B"/>
                </a:solidFill>
              </a:rPr>
              <a:t>Vivamus</a:t>
            </a:r>
            <a:r>
              <a:rPr lang="en-US" dirty="0">
                <a:solidFill>
                  <a:srgbClr val="4B4B4B"/>
                </a:solidFill>
              </a:rPr>
              <a:t> </a:t>
            </a:r>
            <a:r>
              <a:rPr lang="en-US" dirty="0" err="1">
                <a:solidFill>
                  <a:srgbClr val="4B4B4B"/>
                </a:solidFill>
              </a:rPr>
              <a:t>laoreet</a:t>
            </a:r>
            <a:r>
              <a:rPr lang="en-US" dirty="0">
                <a:solidFill>
                  <a:srgbClr val="4B4B4B"/>
                </a:solidFill>
              </a:rPr>
              <a:t> tempus lacus, in </a:t>
            </a:r>
            <a:r>
              <a:rPr lang="en-US" dirty="0" err="1">
                <a:solidFill>
                  <a:srgbClr val="4B4B4B"/>
                </a:solidFill>
              </a:rPr>
              <a:t>ultricies</a:t>
            </a:r>
            <a:r>
              <a:rPr lang="en-US" dirty="0">
                <a:solidFill>
                  <a:srgbClr val="4B4B4B"/>
                </a:solidFill>
              </a:rPr>
              <a:t>. 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p>
        </p:txBody>
      </p:sp>
      <p:sp>
        <p:nvSpPr>
          <p:cNvPr id="12" name="Textplatzhalter 2"/>
          <p:cNvSpPr>
            <a:spLocks noGrp="1"/>
          </p:cNvSpPr>
          <p:nvPr>
            <p:ph type="body" sz="quarter" idx="28" hasCustomPrompt="1"/>
          </p:nvPr>
        </p:nvSpPr>
        <p:spPr>
          <a:xfrm>
            <a:off x="106363" y="6498077"/>
            <a:ext cx="3156091" cy="258323"/>
          </a:xfrm>
          <a:prstGeom prst="rect">
            <a:avLst/>
          </a:prstGeom>
        </p:spPr>
        <p:txBody>
          <a:bodyPr/>
          <a:lstStyle>
            <a:lvl1pPr>
              <a:defRPr lang="de-AT" sz="1100" b="0" i="0" baseline="0" smtClean="0">
                <a:solidFill>
                  <a:schemeClr val="bg1"/>
                </a:solidFill>
                <a:effectLst/>
              </a:defRPr>
            </a:lvl1pPr>
          </a:lstStyle>
          <a:p>
            <a:pPr lvl="0"/>
            <a:r>
              <a:rPr lang="de-DE" dirty="0"/>
              <a:t>Copyright Info</a:t>
            </a:r>
          </a:p>
        </p:txBody>
      </p:sp>
    </p:spTree>
    <p:extLst>
      <p:ext uri="{BB962C8B-B14F-4D97-AF65-F5344CB8AC3E}">
        <p14:creationId xmlns:p14="http://schemas.microsoft.com/office/powerpoint/2010/main" val="37370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 black">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fi-FI" sz="1374" b="1">
              <a:solidFill>
                <a:schemeClr val="bg1"/>
              </a:solidFill>
            </a:endParaRPr>
          </a:p>
        </p:txBody>
      </p:sp>
      <p:sp>
        <p:nvSpPr>
          <p:cNvPr id="2" name="Title 1"/>
          <p:cNvSpPr>
            <a:spLocks noGrp="1"/>
          </p:cNvSpPr>
          <p:nvPr>
            <p:ph type="title" hasCustomPrompt="1"/>
          </p:nvPr>
        </p:nvSpPr>
        <p:spPr>
          <a:xfrm>
            <a:off x="822812" y="1297551"/>
            <a:ext cx="9435793" cy="3710766"/>
          </a:xfrm>
        </p:spPr>
        <p:txBody>
          <a:bodyPr>
            <a:noAutofit/>
          </a:bodyPr>
          <a:lstStyle>
            <a:lvl1pPr>
              <a:defRPr sz="5267">
                <a:solidFill>
                  <a:schemeClr val="bg1"/>
                </a:solidFill>
              </a:defRPr>
            </a:lvl1pPr>
          </a:lstStyle>
          <a:p>
            <a:r>
              <a:rPr lang="en-US"/>
              <a:t>Click to edit Master title style.</a:t>
            </a:r>
            <a:endParaRPr lang="fi-FI"/>
          </a:p>
        </p:txBody>
      </p:sp>
    </p:spTree>
    <p:extLst>
      <p:ext uri="{BB962C8B-B14F-4D97-AF65-F5344CB8AC3E}">
        <p14:creationId xmlns:p14="http://schemas.microsoft.com/office/powerpoint/2010/main" val="47253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081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text/sub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3524" y="385698"/>
            <a:ext cx="7376010" cy="550863"/>
          </a:xfrm>
          <a:prstGeom prst="rect">
            <a:avLst/>
          </a:prstGeom>
        </p:spPr>
        <p:txBody>
          <a:bodyPr>
            <a:noAutofit/>
          </a:bodyPr>
          <a:lstStyle>
            <a:lvl1pPr>
              <a:defRPr sz="4400" b="1">
                <a:solidFill>
                  <a:srgbClr val="5D7997"/>
                </a:solidFill>
              </a:defRPr>
            </a:lvl1pPr>
          </a:lstStyle>
          <a:p>
            <a:r>
              <a:rPr lang="de-DE" dirty="0"/>
              <a:t>Standard</a:t>
            </a:r>
            <a:r>
              <a:rPr lang="pl-PL" dirty="0"/>
              <a:t> </a:t>
            </a:r>
            <a:r>
              <a:rPr lang="de-DE" dirty="0"/>
              <a:t>t</a:t>
            </a:r>
            <a:r>
              <a:rPr lang="pl-PL" dirty="0"/>
              <a:t>itle</a:t>
            </a:r>
            <a:r>
              <a:rPr lang="de-DE" dirty="0"/>
              <a:t>.</a:t>
            </a:r>
            <a:endParaRPr lang="de-AT" dirty="0"/>
          </a:p>
        </p:txBody>
      </p:sp>
      <p:sp>
        <p:nvSpPr>
          <p:cNvPr id="11" name="Textplatzhalter 2"/>
          <p:cNvSpPr>
            <a:spLocks noGrp="1"/>
          </p:cNvSpPr>
          <p:nvPr>
            <p:ph type="body" sz="quarter" idx="25" hasCustomPrompt="1"/>
          </p:nvPr>
        </p:nvSpPr>
        <p:spPr>
          <a:xfrm>
            <a:off x="533852" y="1408327"/>
            <a:ext cx="8989855" cy="553998"/>
          </a:xfrm>
          <a:prstGeom prst="rect">
            <a:avLst/>
          </a:prstGeom>
        </p:spPr>
        <p:txBody>
          <a:bodyPr>
            <a:noAutofit/>
          </a:bodyPr>
          <a:lstStyle>
            <a:lvl1pPr>
              <a:defRPr sz="3600">
                <a:solidFill>
                  <a:srgbClr val="007BB2"/>
                </a:solidFill>
              </a:defRPr>
            </a:lvl1pPr>
          </a:lstStyle>
          <a:p>
            <a:pPr lvl="0"/>
            <a:r>
              <a:rPr lang="pl-PL" dirty="0"/>
              <a:t>Subheadline</a:t>
            </a:r>
            <a:endParaRPr lang="de-DE" dirty="0"/>
          </a:p>
        </p:txBody>
      </p:sp>
      <p:sp>
        <p:nvSpPr>
          <p:cNvPr id="12" name="Textplatzhalter 6"/>
          <p:cNvSpPr>
            <a:spLocks noGrp="1"/>
          </p:cNvSpPr>
          <p:nvPr>
            <p:ph type="body" sz="quarter" idx="27" hasCustomPrompt="1"/>
          </p:nvPr>
        </p:nvSpPr>
        <p:spPr>
          <a:xfrm>
            <a:off x="533851" y="2098303"/>
            <a:ext cx="11284010" cy="3829799"/>
          </a:xfrm>
          <a:prstGeom prst="rect">
            <a:avLst/>
          </a:prstGeom>
        </p:spPr>
        <p:txBody>
          <a:bodyPr/>
          <a:lstStyle>
            <a:lvl1pPr>
              <a:defRPr sz="2200" b="0">
                <a:solidFill>
                  <a:schemeClr val="tx1"/>
                </a:solidFill>
              </a:defRPr>
            </a:lvl1pPr>
          </a:lstStyle>
          <a:p>
            <a:pPr>
              <a:lnSpc>
                <a:spcPts val="2500"/>
              </a:lnSpc>
            </a:pPr>
            <a:r>
              <a:rPr lang="en-US" dirty="0">
                <a:solidFill>
                  <a:srgbClr val="4B4B4B"/>
                </a:solidFill>
              </a:rPr>
              <a:t>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r>
              <a:rPr lang="en-US" dirty="0" err="1">
                <a:solidFill>
                  <a:srgbClr val="4B4B4B"/>
                </a:solidFill>
              </a:rPr>
              <a:t>Etiam</a:t>
            </a:r>
            <a:r>
              <a:rPr lang="en-US" dirty="0">
                <a:solidFill>
                  <a:srgbClr val="4B4B4B"/>
                </a:solidFill>
              </a:rPr>
              <a:t> </a:t>
            </a:r>
            <a:r>
              <a:rPr lang="en-US" dirty="0" err="1">
                <a:solidFill>
                  <a:srgbClr val="4B4B4B"/>
                </a:solidFill>
              </a:rPr>
              <a:t>eget</a:t>
            </a:r>
            <a:r>
              <a:rPr lang="en-US" dirty="0">
                <a:solidFill>
                  <a:srgbClr val="4B4B4B"/>
                </a:solidFill>
              </a:rPr>
              <a:t> quam lacus. </a:t>
            </a:r>
            <a:r>
              <a:rPr lang="en-US" dirty="0" err="1">
                <a:solidFill>
                  <a:srgbClr val="4B4B4B"/>
                </a:solidFill>
              </a:rPr>
              <a:t>Vivamus</a:t>
            </a:r>
            <a:r>
              <a:rPr lang="en-US" dirty="0">
                <a:solidFill>
                  <a:srgbClr val="4B4B4B"/>
                </a:solidFill>
              </a:rPr>
              <a:t> </a:t>
            </a:r>
            <a:r>
              <a:rPr lang="en-US" dirty="0" err="1">
                <a:solidFill>
                  <a:srgbClr val="4B4B4B"/>
                </a:solidFill>
              </a:rPr>
              <a:t>laoreet</a:t>
            </a:r>
            <a:r>
              <a:rPr lang="en-US" dirty="0">
                <a:solidFill>
                  <a:srgbClr val="4B4B4B"/>
                </a:solidFill>
              </a:rPr>
              <a:t> tempus lacus, in </a:t>
            </a:r>
            <a:r>
              <a:rPr lang="en-US" dirty="0" err="1">
                <a:solidFill>
                  <a:srgbClr val="4B4B4B"/>
                </a:solidFill>
              </a:rPr>
              <a:t>ultricies</a:t>
            </a:r>
            <a:r>
              <a:rPr lang="en-US" dirty="0">
                <a:solidFill>
                  <a:srgbClr val="4B4B4B"/>
                </a:solidFill>
              </a:rPr>
              <a:t>. 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r>
              <a:rPr lang="en-US" dirty="0" err="1">
                <a:solidFill>
                  <a:srgbClr val="4B4B4B"/>
                </a:solidFill>
              </a:rPr>
              <a:t>Etiam</a:t>
            </a:r>
            <a:r>
              <a:rPr lang="en-US" dirty="0">
                <a:solidFill>
                  <a:srgbClr val="4B4B4B"/>
                </a:solidFill>
              </a:rPr>
              <a:t> </a:t>
            </a:r>
            <a:r>
              <a:rPr lang="en-US" dirty="0" err="1">
                <a:solidFill>
                  <a:srgbClr val="4B4B4B"/>
                </a:solidFill>
              </a:rPr>
              <a:t>eget</a:t>
            </a:r>
            <a:r>
              <a:rPr lang="en-US" dirty="0">
                <a:solidFill>
                  <a:srgbClr val="4B4B4B"/>
                </a:solidFill>
              </a:rPr>
              <a:t> quam lacus. </a:t>
            </a:r>
            <a:r>
              <a:rPr lang="en-US" dirty="0" err="1">
                <a:solidFill>
                  <a:srgbClr val="4B4B4B"/>
                </a:solidFill>
              </a:rPr>
              <a:t>Vivamus</a:t>
            </a:r>
            <a:r>
              <a:rPr lang="en-US" dirty="0">
                <a:solidFill>
                  <a:srgbClr val="4B4B4B"/>
                </a:solidFill>
              </a:rPr>
              <a:t> </a:t>
            </a:r>
            <a:r>
              <a:rPr lang="en-US" dirty="0" err="1">
                <a:solidFill>
                  <a:srgbClr val="4B4B4B"/>
                </a:solidFill>
              </a:rPr>
              <a:t>laoreet</a:t>
            </a:r>
            <a:r>
              <a:rPr lang="en-US" dirty="0">
                <a:solidFill>
                  <a:srgbClr val="4B4B4B"/>
                </a:solidFill>
              </a:rPr>
              <a:t> tempus lacus, in </a:t>
            </a:r>
            <a:r>
              <a:rPr lang="en-US" dirty="0" err="1">
                <a:solidFill>
                  <a:srgbClr val="4B4B4B"/>
                </a:solidFill>
              </a:rPr>
              <a:t>ultricies</a:t>
            </a:r>
            <a:r>
              <a:rPr lang="en-US" dirty="0">
                <a:solidFill>
                  <a:srgbClr val="4B4B4B"/>
                </a:solidFill>
              </a:rPr>
              <a:t>.</a:t>
            </a:r>
          </a:p>
        </p:txBody>
      </p:sp>
    </p:spTree>
    <p:extLst>
      <p:ext uri="{BB962C8B-B14F-4D97-AF65-F5344CB8AC3E}">
        <p14:creationId xmlns:p14="http://schemas.microsoft.com/office/powerpoint/2010/main" val="329582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13" name="Grafik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11282" y="1238287"/>
            <a:ext cx="2169437" cy="1145879"/>
          </a:xfrm>
          <a:prstGeom prst="rect">
            <a:avLst/>
          </a:prstGeom>
        </p:spPr>
      </p:pic>
      <p:sp>
        <p:nvSpPr>
          <p:cNvPr id="5" name="Textplatzhalter 4"/>
          <p:cNvSpPr>
            <a:spLocks noGrp="1"/>
          </p:cNvSpPr>
          <p:nvPr>
            <p:ph type="body" sz="quarter" idx="10" hasCustomPrompt="1"/>
          </p:nvPr>
        </p:nvSpPr>
        <p:spPr>
          <a:xfrm>
            <a:off x="955858" y="3407313"/>
            <a:ext cx="10319159" cy="1688132"/>
          </a:xfrm>
          <a:prstGeom prst="rect">
            <a:avLst/>
          </a:prstGeom>
        </p:spPr>
        <p:txBody>
          <a:bodyPr/>
          <a:lstStyle>
            <a:lvl1pPr algn="ctr">
              <a:defRPr sz="4400">
                <a:solidFill>
                  <a:srgbClr val="004E84"/>
                </a:solidFill>
              </a:defRPr>
            </a:lvl1pPr>
          </a:lstStyle>
          <a:p>
            <a:pPr lvl="0"/>
            <a:r>
              <a:rPr lang="de-DE" dirty="0"/>
              <a:t>„</a:t>
            </a:r>
            <a:r>
              <a:rPr lang="de-DE" dirty="0" err="1"/>
              <a:t>Opportunity</a:t>
            </a:r>
            <a:r>
              <a:rPr lang="de-DE" dirty="0"/>
              <a:t> </a:t>
            </a:r>
            <a:r>
              <a:rPr lang="de-DE" dirty="0" err="1"/>
              <a:t>is</a:t>
            </a:r>
            <a:r>
              <a:rPr lang="de-DE" dirty="0"/>
              <a:t> </a:t>
            </a:r>
            <a:r>
              <a:rPr lang="de-DE" dirty="0" err="1"/>
              <a:t>missed</a:t>
            </a:r>
            <a:r>
              <a:rPr lang="de-DE" dirty="0"/>
              <a:t> </a:t>
            </a:r>
            <a:r>
              <a:rPr lang="de-DE" dirty="0" err="1"/>
              <a:t>by</a:t>
            </a:r>
            <a:r>
              <a:rPr lang="de-DE" dirty="0"/>
              <a:t> </a:t>
            </a:r>
            <a:r>
              <a:rPr lang="de-DE" dirty="0" err="1"/>
              <a:t>most</a:t>
            </a:r>
            <a:r>
              <a:rPr lang="de-DE" dirty="0"/>
              <a:t> </a:t>
            </a:r>
            <a:r>
              <a:rPr lang="de-DE" dirty="0" err="1"/>
              <a:t>people</a:t>
            </a:r>
            <a:r>
              <a:rPr lang="de-DE" dirty="0"/>
              <a:t> </a:t>
            </a:r>
            <a:r>
              <a:rPr lang="de-DE" dirty="0" err="1"/>
              <a:t>because</a:t>
            </a:r>
            <a:r>
              <a:rPr lang="de-DE" dirty="0"/>
              <a:t> </a:t>
            </a:r>
            <a:r>
              <a:rPr lang="de-DE" dirty="0" err="1"/>
              <a:t>it</a:t>
            </a:r>
            <a:r>
              <a:rPr lang="de-DE" dirty="0"/>
              <a:t> </a:t>
            </a:r>
            <a:r>
              <a:rPr lang="de-DE" dirty="0" err="1"/>
              <a:t>is</a:t>
            </a:r>
            <a:r>
              <a:rPr lang="de-DE" dirty="0"/>
              <a:t> </a:t>
            </a:r>
            <a:r>
              <a:rPr lang="de-DE" dirty="0" err="1"/>
              <a:t>dressed</a:t>
            </a:r>
            <a:r>
              <a:rPr lang="de-DE" dirty="0"/>
              <a:t> in </a:t>
            </a:r>
            <a:r>
              <a:rPr lang="de-DE" dirty="0" err="1"/>
              <a:t>overalls</a:t>
            </a:r>
            <a:r>
              <a:rPr lang="de-DE" dirty="0"/>
              <a:t> </a:t>
            </a:r>
            <a:r>
              <a:rPr lang="de-DE" dirty="0" err="1"/>
              <a:t>and</a:t>
            </a:r>
            <a:r>
              <a:rPr lang="de-DE" dirty="0"/>
              <a:t> </a:t>
            </a:r>
            <a:r>
              <a:rPr lang="de-DE" dirty="0" err="1"/>
              <a:t>looks</a:t>
            </a:r>
            <a:r>
              <a:rPr lang="de-DE" dirty="0"/>
              <a:t> like </a:t>
            </a:r>
            <a:r>
              <a:rPr lang="de-DE" dirty="0" err="1"/>
              <a:t>work</a:t>
            </a:r>
            <a:r>
              <a:rPr lang="de-DE" dirty="0"/>
              <a:t>.“</a:t>
            </a:r>
          </a:p>
        </p:txBody>
      </p:sp>
    </p:spTree>
    <p:extLst>
      <p:ext uri="{BB962C8B-B14F-4D97-AF65-F5344CB8AC3E}">
        <p14:creationId xmlns:p14="http://schemas.microsoft.com/office/powerpoint/2010/main" val="62941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sta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3524" y="385698"/>
            <a:ext cx="7376010" cy="550863"/>
          </a:xfrm>
          <a:prstGeom prst="rect">
            <a:avLst/>
          </a:prstGeom>
        </p:spPr>
        <p:txBody>
          <a:bodyPr>
            <a:noAutofit/>
          </a:bodyPr>
          <a:lstStyle>
            <a:lvl1pPr>
              <a:defRPr sz="4400" b="1">
                <a:solidFill>
                  <a:srgbClr val="5D7997"/>
                </a:solidFill>
              </a:defRPr>
            </a:lvl1pPr>
          </a:lstStyle>
          <a:p>
            <a:r>
              <a:rPr lang="de-DE" dirty="0"/>
              <a:t>Standard</a:t>
            </a:r>
            <a:r>
              <a:rPr lang="pl-PL" dirty="0"/>
              <a:t> title</a:t>
            </a:r>
            <a:r>
              <a:rPr lang="de-DE" dirty="0"/>
              <a:t>.</a:t>
            </a:r>
            <a:endParaRPr lang="de-AT" dirty="0"/>
          </a:p>
        </p:txBody>
      </p:sp>
      <p:sp>
        <p:nvSpPr>
          <p:cNvPr id="11" name="Textplatzhalter 2"/>
          <p:cNvSpPr>
            <a:spLocks noGrp="1"/>
          </p:cNvSpPr>
          <p:nvPr>
            <p:ph type="body" sz="quarter" idx="25" hasCustomPrompt="1"/>
          </p:nvPr>
        </p:nvSpPr>
        <p:spPr>
          <a:xfrm>
            <a:off x="533852" y="2016252"/>
            <a:ext cx="8989855" cy="553998"/>
          </a:xfrm>
          <a:prstGeom prst="rect">
            <a:avLst/>
          </a:prstGeom>
        </p:spPr>
        <p:txBody>
          <a:bodyPr>
            <a:noAutofit/>
          </a:bodyPr>
          <a:lstStyle>
            <a:lvl1pPr>
              <a:defRPr sz="3600">
                <a:solidFill>
                  <a:srgbClr val="007BB2"/>
                </a:solidFill>
              </a:defRPr>
            </a:lvl1pPr>
          </a:lstStyle>
          <a:p>
            <a:pPr lvl="0"/>
            <a:r>
              <a:rPr lang="pl-PL" dirty="0"/>
              <a:t>Subheadline </a:t>
            </a:r>
            <a:endParaRPr lang="de-DE" dirty="0"/>
          </a:p>
        </p:txBody>
      </p:sp>
      <p:sp>
        <p:nvSpPr>
          <p:cNvPr id="4" name="Textplatzhalter 3"/>
          <p:cNvSpPr>
            <a:spLocks noGrp="1"/>
          </p:cNvSpPr>
          <p:nvPr>
            <p:ph type="body" sz="quarter" idx="28" hasCustomPrompt="1"/>
          </p:nvPr>
        </p:nvSpPr>
        <p:spPr>
          <a:xfrm>
            <a:off x="533851" y="2570250"/>
            <a:ext cx="6343041" cy="2274888"/>
          </a:xfrm>
          <a:prstGeom prst="rect">
            <a:avLst/>
          </a:prstGeom>
        </p:spPr>
        <p:txBody>
          <a:bodyPr/>
          <a:lstStyle>
            <a:lvl1pPr>
              <a:lnSpc>
                <a:spcPts val="2500"/>
              </a:lnSpc>
              <a:defRPr sz="2200" b="0">
                <a:solidFill>
                  <a:schemeClr val="tx1"/>
                </a:solidFill>
              </a:defRPr>
            </a:lvl1pPr>
          </a:lstStyle>
          <a:p>
            <a:r>
              <a:rPr lang="en-US" sz="1800" dirty="0">
                <a:solidFill>
                  <a:srgbClr val="4B4B4B"/>
                </a:solidFill>
              </a:rPr>
              <a:t>Lorem ipsum dolor sit </a:t>
            </a:r>
            <a:r>
              <a:rPr lang="en-US" sz="1800" dirty="0" err="1">
                <a:solidFill>
                  <a:srgbClr val="4B4B4B"/>
                </a:solidFill>
              </a:rPr>
              <a:t>amet</a:t>
            </a:r>
            <a:r>
              <a:rPr lang="en-US" sz="1800" dirty="0">
                <a:solidFill>
                  <a:srgbClr val="4B4B4B"/>
                </a:solidFill>
              </a:rPr>
              <a:t>, </a:t>
            </a:r>
            <a:r>
              <a:rPr lang="en-US" sz="1800" dirty="0" err="1">
                <a:solidFill>
                  <a:srgbClr val="4B4B4B"/>
                </a:solidFill>
              </a:rPr>
              <a:t>consectetur</a:t>
            </a:r>
            <a:r>
              <a:rPr lang="en-US" sz="1800" dirty="0">
                <a:solidFill>
                  <a:srgbClr val="4B4B4B"/>
                </a:solidFill>
              </a:rPr>
              <a:t> </a:t>
            </a:r>
            <a:r>
              <a:rPr lang="en-US" sz="1800" dirty="0" err="1">
                <a:solidFill>
                  <a:srgbClr val="4B4B4B"/>
                </a:solidFill>
              </a:rPr>
              <a:t>adipiscing</a:t>
            </a:r>
            <a:r>
              <a:rPr lang="en-US" sz="1800" dirty="0">
                <a:solidFill>
                  <a:srgbClr val="4B4B4B"/>
                </a:solidFill>
              </a:rPr>
              <a:t> </a:t>
            </a:r>
            <a:r>
              <a:rPr lang="en-US" sz="1800" dirty="0" err="1">
                <a:solidFill>
                  <a:srgbClr val="4B4B4B"/>
                </a:solidFill>
              </a:rPr>
              <a:t>elit</a:t>
            </a:r>
            <a:r>
              <a:rPr lang="en-US" sz="1800" dirty="0">
                <a:solidFill>
                  <a:srgbClr val="4B4B4B"/>
                </a:solidFill>
              </a:rPr>
              <a:t>. </a:t>
            </a:r>
            <a:r>
              <a:rPr lang="en-US" sz="1800" dirty="0" err="1">
                <a:solidFill>
                  <a:srgbClr val="4B4B4B"/>
                </a:solidFill>
              </a:rPr>
              <a:t>Etiam</a:t>
            </a:r>
            <a:r>
              <a:rPr lang="en-US" sz="1800" dirty="0">
                <a:solidFill>
                  <a:srgbClr val="4B4B4B"/>
                </a:solidFill>
              </a:rPr>
              <a:t> </a:t>
            </a:r>
            <a:r>
              <a:rPr lang="en-US" sz="1800" dirty="0" err="1">
                <a:solidFill>
                  <a:srgbClr val="4B4B4B"/>
                </a:solidFill>
              </a:rPr>
              <a:t>eget</a:t>
            </a:r>
            <a:r>
              <a:rPr lang="en-US" sz="1800" dirty="0">
                <a:solidFill>
                  <a:srgbClr val="4B4B4B"/>
                </a:solidFill>
              </a:rPr>
              <a:t> quam lacus. </a:t>
            </a:r>
            <a:r>
              <a:rPr lang="en-US" sz="1800" dirty="0" err="1">
                <a:solidFill>
                  <a:srgbClr val="4B4B4B"/>
                </a:solidFill>
              </a:rPr>
              <a:t>Vivamus</a:t>
            </a:r>
            <a:r>
              <a:rPr lang="en-US" sz="1800" dirty="0">
                <a:solidFill>
                  <a:srgbClr val="4B4B4B"/>
                </a:solidFill>
              </a:rPr>
              <a:t> </a:t>
            </a:r>
            <a:r>
              <a:rPr lang="en-US" sz="1800" dirty="0" err="1">
                <a:solidFill>
                  <a:srgbClr val="4B4B4B"/>
                </a:solidFill>
              </a:rPr>
              <a:t>laoreet</a:t>
            </a:r>
            <a:r>
              <a:rPr lang="en-US" sz="1800" dirty="0">
                <a:solidFill>
                  <a:srgbClr val="4B4B4B"/>
                </a:solidFill>
              </a:rPr>
              <a:t> tempus lacus, in </a:t>
            </a:r>
            <a:r>
              <a:rPr lang="en-US" sz="1800" dirty="0" err="1">
                <a:solidFill>
                  <a:srgbClr val="4B4B4B"/>
                </a:solidFill>
              </a:rPr>
              <a:t>ultricies</a:t>
            </a:r>
            <a:r>
              <a:rPr lang="en-US" sz="1800" dirty="0">
                <a:solidFill>
                  <a:srgbClr val="4B4B4B"/>
                </a:solidFill>
              </a:rPr>
              <a:t>. Lorem ipsum dolor sit </a:t>
            </a:r>
            <a:r>
              <a:rPr lang="en-US" sz="1800" dirty="0" err="1">
                <a:solidFill>
                  <a:srgbClr val="4B4B4B"/>
                </a:solidFill>
              </a:rPr>
              <a:t>amet</a:t>
            </a:r>
            <a:r>
              <a:rPr lang="en-US" sz="1800" dirty="0">
                <a:solidFill>
                  <a:srgbClr val="4B4B4B"/>
                </a:solidFill>
              </a:rPr>
              <a:t>, </a:t>
            </a:r>
            <a:r>
              <a:rPr lang="en-US" sz="1800" dirty="0" err="1">
                <a:solidFill>
                  <a:srgbClr val="4B4B4B"/>
                </a:solidFill>
              </a:rPr>
              <a:t>consectetur</a:t>
            </a:r>
            <a:r>
              <a:rPr lang="en-US" sz="1800" dirty="0">
                <a:solidFill>
                  <a:srgbClr val="4B4B4B"/>
                </a:solidFill>
              </a:rPr>
              <a:t> </a:t>
            </a:r>
            <a:r>
              <a:rPr lang="en-US" sz="1800" dirty="0" err="1">
                <a:solidFill>
                  <a:srgbClr val="4B4B4B"/>
                </a:solidFill>
              </a:rPr>
              <a:t>adipiscing</a:t>
            </a:r>
            <a:r>
              <a:rPr lang="en-US" sz="1800" dirty="0">
                <a:solidFill>
                  <a:srgbClr val="4B4B4B"/>
                </a:solidFill>
              </a:rPr>
              <a:t> </a:t>
            </a:r>
            <a:r>
              <a:rPr lang="en-US" sz="1800" dirty="0" err="1">
                <a:solidFill>
                  <a:srgbClr val="4B4B4B"/>
                </a:solidFill>
              </a:rPr>
              <a:t>elit</a:t>
            </a:r>
            <a:r>
              <a:rPr lang="en-US" sz="1800" dirty="0">
                <a:solidFill>
                  <a:srgbClr val="4B4B4B"/>
                </a:solidFill>
              </a:rPr>
              <a:t>.</a:t>
            </a:r>
          </a:p>
        </p:txBody>
      </p:sp>
      <p:cxnSp>
        <p:nvCxnSpPr>
          <p:cNvPr id="16" name="Straight Connector 21">
            <a:extLst>
              <a:ext uri="{FF2B5EF4-FFF2-40B4-BE49-F238E27FC236}">
                <a16:creationId xmlns:a16="http://schemas.microsoft.com/office/drawing/2014/main" id="{7F9C9207-3D1E-4CEF-9F03-1AB3568F36AB}"/>
              </a:ext>
            </a:extLst>
          </p:cNvPr>
          <p:cNvCxnSpPr>
            <a:cxnSpLocks/>
          </p:cNvCxnSpPr>
          <p:nvPr userDrawn="1"/>
        </p:nvCxnSpPr>
        <p:spPr>
          <a:xfrm>
            <a:off x="7766044" y="2367318"/>
            <a:ext cx="0" cy="1837614"/>
          </a:xfrm>
          <a:prstGeom prst="line">
            <a:avLst/>
          </a:prstGeom>
          <a:ln>
            <a:solidFill>
              <a:srgbClr val="004E84"/>
            </a:solidFill>
          </a:ln>
        </p:spPr>
        <p:style>
          <a:lnRef idx="1">
            <a:schemeClr val="dk1"/>
          </a:lnRef>
          <a:fillRef idx="0">
            <a:schemeClr val="dk1"/>
          </a:fillRef>
          <a:effectRef idx="0">
            <a:schemeClr val="dk1"/>
          </a:effectRef>
          <a:fontRef idx="minor">
            <a:schemeClr val="tx1"/>
          </a:fontRef>
        </p:style>
      </p:cxnSp>
      <p:sp>
        <p:nvSpPr>
          <p:cNvPr id="18" name="Textplatzhalter 2"/>
          <p:cNvSpPr>
            <a:spLocks noGrp="1"/>
          </p:cNvSpPr>
          <p:nvPr>
            <p:ph type="body" sz="quarter" idx="29" hasCustomPrompt="1"/>
          </p:nvPr>
        </p:nvSpPr>
        <p:spPr>
          <a:xfrm>
            <a:off x="8339116" y="2339030"/>
            <a:ext cx="1770005" cy="369817"/>
          </a:xfrm>
          <a:prstGeom prst="rect">
            <a:avLst/>
          </a:prstGeom>
        </p:spPr>
        <p:txBody>
          <a:bodyPr>
            <a:noAutofit/>
          </a:bodyPr>
          <a:lstStyle>
            <a:lvl1pPr>
              <a:defRPr sz="1800">
                <a:solidFill>
                  <a:srgbClr val="004E84"/>
                </a:solidFill>
              </a:defRPr>
            </a:lvl1pPr>
          </a:lstStyle>
          <a:p>
            <a:pPr lvl="0"/>
            <a:r>
              <a:rPr lang="de-DE" dirty="0"/>
              <a:t>Standard Title.</a:t>
            </a:r>
          </a:p>
        </p:txBody>
      </p:sp>
      <p:sp>
        <p:nvSpPr>
          <p:cNvPr id="19" name="Textplatzhalter 2"/>
          <p:cNvSpPr>
            <a:spLocks noGrp="1"/>
          </p:cNvSpPr>
          <p:nvPr>
            <p:ph type="body" sz="quarter" idx="30" hasCustomPrompt="1"/>
          </p:nvPr>
        </p:nvSpPr>
        <p:spPr>
          <a:xfrm>
            <a:off x="8339116" y="2893028"/>
            <a:ext cx="3015655" cy="860725"/>
          </a:xfrm>
          <a:prstGeom prst="rect">
            <a:avLst/>
          </a:prstGeom>
        </p:spPr>
        <p:txBody>
          <a:bodyPr>
            <a:noAutofit/>
          </a:bodyPr>
          <a:lstStyle>
            <a:lvl1pPr>
              <a:defRPr sz="6000">
                <a:solidFill>
                  <a:srgbClr val="8AB419"/>
                </a:solidFill>
              </a:defRPr>
            </a:lvl1pPr>
          </a:lstStyle>
          <a:p>
            <a:pPr lvl="0"/>
            <a:r>
              <a:rPr lang="de-DE" dirty="0" err="1"/>
              <a:t>Number</a:t>
            </a:r>
            <a:endParaRPr lang="de-DE" dirty="0"/>
          </a:p>
        </p:txBody>
      </p:sp>
      <p:sp>
        <p:nvSpPr>
          <p:cNvPr id="20" name="Textplatzhalter 3"/>
          <p:cNvSpPr>
            <a:spLocks noGrp="1"/>
          </p:cNvSpPr>
          <p:nvPr>
            <p:ph type="body" sz="quarter" idx="31" hasCustomPrompt="1"/>
          </p:nvPr>
        </p:nvSpPr>
        <p:spPr>
          <a:xfrm>
            <a:off x="8339116" y="3753753"/>
            <a:ext cx="2031513" cy="2274888"/>
          </a:xfrm>
          <a:prstGeom prst="rect">
            <a:avLst/>
          </a:prstGeom>
        </p:spPr>
        <p:txBody>
          <a:bodyPr/>
          <a:lstStyle>
            <a:lvl1pPr>
              <a:lnSpc>
                <a:spcPts val="2500"/>
              </a:lnSpc>
              <a:defRPr sz="2200" b="0">
                <a:solidFill>
                  <a:schemeClr val="tx1"/>
                </a:solidFill>
              </a:defRPr>
            </a:lvl1pPr>
          </a:lstStyle>
          <a:p>
            <a:r>
              <a:rPr lang="en-US" sz="1800" dirty="0">
                <a:solidFill>
                  <a:srgbClr val="4B4B4B"/>
                </a:solidFill>
              </a:rPr>
              <a:t>Standard Text</a:t>
            </a:r>
          </a:p>
        </p:txBody>
      </p:sp>
    </p:spTree>
    <p:extLst>
      <p:ext uri="{BB962C8B-B14F-4D97-AF65-F5344CB8AC3E}">
        <p14:creationId xmlns:p14="http://schemas.microsoft.com/office/powerpoint/2010/main" val="285278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mpty with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3524" y="385698"/>
            <a:ext cx="7376010" cy="550863"/>
          </a:xfrm>
          <a:prstGeom prst="rect">
            <a:avLst/>
          </a:prstGeom>
        </p:spPr>
        <p:txBody>
          <a:bodyPr>
            <a:noAutofit/>
          </a:bodyPr>
          <a:lstStyle>
            <a:lvl1pPr>
              <a:defRPr sz="4400" b="1">
                <a:solidFill>
                  <a:srgbClr val="5D7997"/>
                </a:solidFill>
              </a:defRPr>
            </a:lvl1pPr>
          </a:lstStyle>
          <a:p>
            <a:r>
              <a:rPr lang="de-DE" dirty="0"/>
              <a:t>Standard</a:t>
            </a:r>
            <a:r>
              <a:rPr lang="pl-PL" dirty="0"/>
              <a:t> title.</a:t>
            </a:r>
            <a:endParaRPr lang="de-AT" dirty="0"/>
          </a:p>
        </p:txBody>
      </p:sp>
    </p:spTree>
    <p:extLst>
      <p:ext uri="{BB962C8B-B14F-4D97-AF65-F5344CB8AC3E}">
        <p14:creationId xmlns:p14="http://schemas.microsoft.com/office/powerpoint/2010/main" val="2260718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pty/no Standard title ">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37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y 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88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endParaRPr lang="de-AT" dirty="0"/>
          </a:p>
        </p:txBody>
      </p:sp>
    </p:spTree>
    <p:extLst>
      <p:ext uri="{BB962C8B-B14F-4D97-AF65-F5344CB8AC3E}">
        <p14:creationId xmlns:p14="http://schemas.microsoft.com/office/powerpoint/2010/main" val="260194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accent1"/>
                </a:solidFill>
              </a:defRPr>
            </a:lvl1pPr>
          </a:lstStyle>
          <a:p>
            <a:fld id="{5586B75A-687E-405C-8A0B-8D00578BA2C3}" type="datetimeFigureOut">
              <a:rPr lang="en-US" smtClean="0"/>
              <a:pPr/>
              <a:t>3/7/2024</a:t>
            </a:fld>
            <a:endParaRPr lang="en-US"/>
          </a:p>
        </p:txBody>
      </p:sp>
      <p:sp>
        <p:nvSpPr>
          <p:cNvPr id="6" name="Footer Placeholder 5"/>
          <p:cNvSpPr>
            <a:spLocks noGrp="1"/>
          </p:cNvSpPr>
          <p:nvPr>
            <p:ph type="ftr" sz="quarter" idx="11"/>
          </p:nvPr>
        </p:nvSpPr>
        <p:spPr/>
        <p:txBody>
          <a:bodyPr/>
          <a:lstStyle>
            <a:lvl1pPr>
              <a:defRPr>
                <a:solidFill>
                  <a:schemeClr val="accent1"/>
                </a:solidFill>
              </a:defRPr>
            </a:lvl1p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230207207"/>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15295" y="365126"/>
            <a:ext cx="7789876" cy="540726"/>
          </a:xfrm>
          <a:prstGeom prst="rect">
            <a:avLst/>
          </a:prstGeom>
        </p:spPr>
        <p:txBody>
          <a:bodyPr vert="horz" lIns="91440" tIns="45720" rIns="91440" bIns="45720" rtlCol="0" anchor="ctr">
            <a:normAutofit/>
          </a:bodyPr>
          <a:lstStyle/>
          <a:p>
            <a:r>
              <a:rPr lang="de-DE" dirty="0"/>
              <a:t>Standard</a:t>
            </a:r>
            <a:r>
              <a:rPr lang="pl-PL" dirty="0"/>
              <a:t> </a:t>
            </a:r>
            <a:r>
              <a:rPr lang="de-DE" dirty="0" err="1"/>
              <a:t>text</a:t>
            </a:r>
            <a:endParaRPr lang="de-AT" dirty="0"/>
          </a:p>
        </p:txBody>
      </p:sp>
      <p:sp>
        <p:nvSpPr>
          <p:cNvPr id="3" name="Textfeld 2"/>
          <p:cNvSpPr txBox="1"/>
          <p:nvPr userDrawn="1"/>
        </p:nvSpPr>
        <p:spPr>
          <a:xfrm>
            <a:off x="11289419" y="6205395"/>
            <a:ext cx="619153" cy="215444"/>
          </a:xfrm>
          <a:prstGeom prst="rect">
            <a:avLst/>
          </a:prstGeom>
          <a:noFill/>
        </p:spPr>
        <p:txBody>
          <a:bodyPr wrap="square" lIns="0" tIns="0" rIns="0" bIns="0" rtlCol="0" anchor="ctr">
            <a:spAutoFit/>
          </a:bodyPr>
          <a:lstStyle/>
          <a:p>
            <a:r>
              <a:rPr lang="nn-NO" sz="1400" dirty="0"/>
              <a:t>| </a:t>
            </a:r>
            <a:fld id="{93023B31-02BD-4CAF-9635-AF692B4824AD}" type="slidenum">
              <a:rPr lang="nn-NO" sz="1400" smtClean="0">
                <a:solidFill>
                  <a:schemeClr val="tx2"/>
                </a:solidFill>
              </a:rPr>
              <a:pPr/>
              <a:t>‹#›</a:t>
            </a:fld>
            <a:endParaRPr lang="de-AT" sz="1400" b="1" dirty="0" err="1">
              <a:solidFill>
                <a:schemeClr val="tx2"/>
              </a:solidFill>
            </a:endParaRPr>
          </a:p>
        </p:txBody>
      </p:sp>
      <p:sp>
        <p:nvSpPr>
          <p:cNvPr id="4" name="Textfeld 3">
            <a:extLst>
              <a:ext uri="{FF2B5EF4-FFF2-40B4-BE49-F238E27FC236}">
                <a16:creationId xmlns:a16="http://schemas.microsoft.com/office/drawing/2014/main" id="{C7DB8D18-706E-CE55-B099-5C6E7F198EBF}"/>
              </a:ext>
            </a:extLst>
          </p:cNvPr>
          <p:cNvSpPr txBox="1"/>
          <p:nvPr userDrawn="1"/>
        </p:nvSpPr>
        <p:spPr>
          <a:xfrm>
            <a:off x="16157050" y="201107"/>
            <a:ext cx="65" cy="615553"/>
          </a:xfrm>
          <a:prstGeom prst="rect">
            <a:avLst/>
          </a:prstGeom>
          <a:solidFill>
            <a:schemeClr val="bg1"/>
          </a:solidFill>
        </p:spPr>
        <p:txBody>
          <a:bodyPr wrap="none" lIns="0" tIns="0" rIns="0" bIns="0" rtlCol="0" anchor="ctr">
            <a:spAutoFit/>
          </a:bodyPr>
          <a:lstStyle/>
          <a:p>
            <a:endParaRPr lang="de-DE" sz="4000" b="1" dirty="0" err="1">
              <a:solidFill>
                <a:srgbClr val="004E84"/>
              </a:solidFill>
            </a:endParaRPr>
          </a:p>
        </p:txBody>
      </p:sp>
    </p:spTree>
    <p:extLst>
      <p:ext uri="{BB962C8B-B14F-4D97-AF65-F5344CB8AC3E}">
        <p14:creationId xmlns:p14="http://schemas.microsoft.com/office/powerpoint/2010/main" val="1685889891"/>
      </p:ext>
    </p:extLst>
  </p:cSld>
  <p:clrMap bg1="lt1" tx1="dk1" bg2="lt2" tx2="dk2" accent1="accent1" accent2="accent2" accent3="accent3" accent4="accent4" accent5="accent5" accent6="accent6" hlink="hlink" folHlink="folHlink"/>
  <p:sldLayoutIdLst>
    <p:sldLayoutId id="2147483676" r:id="rId1"/>
    <p:sldLayoutId id="2147483650" r:id="rId2"/>
    <p:sldLayoutId id="2147483682" r:id="rId3"/>
    <p:sldLayoutId id="2147483689" r:id="rId4"/>
    <p:sldLayoutId id="2147483696" r:id="rId5"/>
    <p:sldLayoutId id="2147483698" r:id="rId6"/>
    <p:sldLayoutId id="2147483697" r:id="rId7"/>
    <p:sldLayoutId id="2147483715" r:id="rId8"/>
    <p:sldLayoutId id="2147483718" r:id="rId9"/>
    <p:sldLayoutId id="2147483719" r:id="rId10"/>
  </p:sldLayoutIdLst>
  <p:hf sldNum="0" hdr="0" dt="0"/>
  <p:txStyles>
    <p:titleStyle>
      <a:lvl1pPr algn="l" defTabSz="914400" rtl="0" eaLnBrk="1" latinLnBrk="0" hangingPunct="1">
        <a:lnSpc>
          <a:spcPct val="90000"/>
        </a:lnSpc>
        <a:spcBef>
          <a:spcPct val="0"/>
        </a:spcBef>
        <a:buNone/>
        <a:defRPr sz="4000" b="1" kern="1200">
          <a:solidFill>
            <a:srgbClr val="5D7997"/>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07BB2"/>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71397"/>
      </p:ext>
    </p:extLst>
  </p:cSld>
  <p:clrMap bg1="lt1" tx1="dk1" bg2="lt2" tx2="dk2" accent1="accent1" accent2="accent2" accent3="accent3" accent4="accent4" accent5="accent5" accent6="accent6" hlink="hlink" folHlink="folHlink"/>
  <p:sldLayoutIdLst>
    <p:sldLayoutId id="2147483717" r:id="rId1"/>
  </p:sldLayoutIdLst>
  <p:hf sldNum="0" hdr="0" dt="0"/>
  <p:txStyles>
    <p:titleStyle>
      <a:lvl1pPr algn="l" defTabSz="914400" rtl="0" eaLnBrk="1" latinLnBrk="0" hangingPunct="1">
        <a:lnSpc>
          <a:spcPct val="90000"/>
        </a:lnSpc>
        <a:spcBef>
          <a:spcPct val="0"/>
        </a:spcBef>
        <a:buNone/>
        <a:defRPr sz="4000" b="1" kern="1200">
          <a:solidFill>
            <a:srgbClr val="004E84"/>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07BB2"/>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arkko.paavola@turkuamk.fi" TargetMode="External"/><Relationship Id="rId2" Type="http://schemas.openxmlformats.org/officeDocument/2006/relationships/hyperlink" Target="mailto:tero.Jokela@turkuamk.fi" TargetMode="External"/><Relationship Id="rId1" Type="http://schemas.openxmlformats.org/officeDocument/2006/relationships/slideLayout" Target="../slideLayouts/slideLayout10.xml"/><Relationship Id="rId4" Type="http://schemas.openxmlformats.org/officeDocument/2006/relationships/hyperlink" Target="mailto:eidi.tuominen@turkuamk.f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FD2DC581-C076-A17E-A34A-210281A75455}"/>
              </a:ext>
            </a:extLst>
          </p:cNvPr>
          <p:cNvSpPr/>
          <p:nvPr/>
        </p:nvSpPr>
        <p:spPr>
          <a:xfrm>
            <a:off x="9048308" y="3710756"/>
            <a:ext cx="4019106" cy="4019106"/>
          </a:xfrm>
          <a:prstGeom prst="ellipse">
            <a:avLst/>
          </a:prstGeom>
          <a:solidFill>
            <a:srgbClr val="5D799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12"/>
          <p:cNvSpPr txBox="1">
            <a:spLocks/>
          </p:cNvSpPr>
          <p:nvPr/>
        </p:nvSpPr>
        <p:spPr>
          <a:xfrm>
            <a:off x="803207" y="2921693"/>
            <a:ext cx="6083177" cy="1369799"/>
          </a:xfrm>
          <a:prstGeom prst="rect">
            <a:avLst/>
          </a:prstGeom>
          <a:noFill/>
        </p:spPr>
        <p:txBody>
          <a:bodyPr lIns="0" rIns="0" anchor="ctr" anchorCtr="0">
            <a:spAutoFit/>
          </a:bodyPr>
          <a:lstStyle>
            <a:lvl1pPr marL="0" indent="0" algn="l" defTabSz="914400" rtl="0" eaLnBrk="1" latinLnBrk="0" hangingPunct="1">
              <a:spcBef>
                <a:spcPct val="20000"/>
              </a:spcBef>
              <a:buFont typeface="Arial" panose="020B0604020202020204" pitchFamily="34" charset="0"/>
              <a:buNone/>
              <a:defRPr sz="36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3180"/>
              </a:lnSpc>
            </a:pPr>
            <a:r>
              <a:rPr lang="en-US" sz="4400" b="1" dirty="0" err="1">
                <a:solidFill>
                  <a:srgbClr val="5D7997"/>
                </a:solidFill>
                <a:latin typeface="+mn-lt"/>
              </a:rPr>
              <a:t>MaDaMe</a:t>
            </a:r>
            <a:r>
              <a:rPr lang="en-US" sz="4400" b="1" dirty="0">
                <a:solidFill>
                  <a:srgbClr val="5D7997"/>
                </a:solidFill>
                <a:latin typeface="+mn-lt"/>
              </a:rPr>
              <a:t> – Maritime Data Methods for Safe Shipping</a:t>
            </a:r>
            <a:endParaRPr lang="de-AT" sz="4400" b="1" dirty="0">
              <a:solidFill>
                <a:srgbClr val="5D7997"/>
              </a:solidFill>
              <a:latin typeface="+mn-lt"/>
            </a:endParaRPr>
          </a:p>
        </p:txBody>
      </p:sp>
      <p:sp>
        <p:nvSpPr>
          <p:cNvPr id="10" name="Untertitel 2"/>
          <p:cNvSpPr txBox="1">
            <a:spLocks/>
          </p:cNvSpPr>
          <p:nvPr/>
        </p:nvSpPr>
        <p:spPr>
          <a:xfrm>
            <a:off x="865755" y="4445555"/>
            <a:ext cx="3580804" cy="1471361"/>
          </a:xfrm>
          <a:prstGeom prst="rect">
            <a:avLst/>
          </a:prstGeom>
          <a:noFill/>
        </p:spPr>
        <p:txBody>
          <a:bodyPr vert="horz" wrap="none" lIns="0" tIns="180000" rIns="0" bIns="0" rtlCol="0" anchor="t" anchorCtr="0">
            <a:noAutofit/>
          </a:bodyPr>
          <a:lstStyle>
            <a:lvl1pPr marL="0" indent="0" algn="l" defTabSz="914400" rtl="0" eaLnBrk="1" latinLnBrk="0" hangingPunct="1">
              <a:spcBef>
                <a:spcPct val="20000"/>
              </a:spcBef>
              <a:buFont typeface="Arial" panose="020B0604020202020204" pitchFamily="34" charset="0"/>
              <a:buNone/>
              <a:defRPr sz="2000" i="0" kern="1200" spc="100" baseline="0">
                <a:solidFill>
                  <a:schemeClr val="bg2"/>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br>
              <a:rPr lang="de-DE" sz="2400" b="1" baseline="30000" dirty="0">
                <a:solidFill>
                  <a:srgbClr val="5D7997"/>
                </a:solidFill>
                <a:latin typeface="+mn-lt"/>
              </a:rPr>
            </a:br>
            <a:r>
              <a:rPr lang="de-DE" sz="2400" b="1" baseline="30000" dirty="0">
                <a:solidFill>
                  <a:srgbClr val="5D7997"/>
                </a:solidFill>
                <a:latin typeface="+mn-lt"/>
              </a:rPr>
              <a:t>Tero Jokela, Turku University </a:t>
            </a:r>
            <a:r>
              <a:rPr lang="de-DE" sz="2400" b="1" baseline="30000" dirty="0" err="1">
                <a:solidFill>
                  <a:srgbClr val="5D7997"/>
                </a:solidFill>
                <a:latin typeface="+mn-lt"/>
              </a:rPr>
              <a:t>of</a:t>
            </a:r>
            <a:r>
              <a:rPr lang="de-DE" sz="2400" b="1" baseline="30000" dirty="0">
                <a:solidFill>
                  <a:srgbClr val="5D7997"/>
                </a:solidFill>
                <a:latin typeface="+mn-lt"/>
              </a:rPr>
              <a:t> Applied Sciences</a:t>
            </a:r>
            <a:br>
              <a:rPr lang="de-DE" sz="2400" b="1" baseline="30000" dirty="0">
                <a:solidFill>
                  <a:srgbClr val="5D7997"/>
                </a:solidFill>
                <a:latin typeface="+mn-lt"/>
              </a:rPr>
            </a:br>
            <a:br>
              <a:rPr lang="de-DE" sz="2400" b="1" baseline="30000" dirty="0">
                <a:solidFill>
                  <a:srgbClr val="5D7997"/>
                </a:solidFill>
                <a:latin typeface="+mn-lt"/>
              </a:rPr>
            </a:br>
            <a:endParaRPr lang="de-DE" sz="2400" baseline="30000" dirty="0">
              <a:solidFill>
                <a:srgbClr val="5D7997"/>
              </a:solidFill>
              <a:latin typeface="+mn-lt"/>
            </a:endParaRPr>
          </a:p>
        </p:txBody>
      </p:sp>
      <p:pic>
        <p:nvPicPr>
          <p:cNvPr id="4" name="Grafik 3">
            <a:extLst>
              <a:ext uri="{FF2B5EF4-FFF2-40B4-BE49-F238E27FC236}">
                <a16:creationId xmlns:a16="http://schemas.microsoft.com/office/drawing/2014/main" id="{B49335E3-BF03-3CBE-E044-65824BA9CBC2}"/>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623902" y="861602"/>
            <a:ext cx="4686935" cy="1982342"/>
          </a:xfrm>
          <a:prstGeom prst="rect">
            <a:avLst/>
          </a:prstGeom>
        </p:spPr>
      </p:pic>
      <p:pic>
        <p:nvPicPr>
          <p:cNvPr id="18" name="Grafik 17">
            <a:extLst>
              <a:ext uri="{FF2B5EF4-FFF2-40B4-BE49-F238E27FC236}">
                <a16:creationId xmlns:a16="http://schemas.microsoft.com/office/drawing/2014/main" id="{EC7ABFBF-D3E9-6B95-7999-3169830F5D9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487239" y="4149687"/>
            <a:ext cx="3141245" cy="3141245"/>
          </a:xfrm>
          <a:prstGeom prst="rect">
            <a:avLst/>
          </a:prstGeom>
        </p:spPr>
      </p:pic>
    </p:spTree>
    <p:extLst>
      <p:ext uri="{BB962C8B-B14F-4D97-AF65-F5344CB8AC3E}">
        <p14:creationId xmlns:p14="http://schemas.microsoft.com/office/powerpoint/2010/main" val="1400015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2E3C-A09A-8EC5-90FC-969AF502504E}"/>
              </a:ext>
            </a:extLst>
          </p:cNvPr>
          <p:cNvSpPr>
            <a:spLocks noGrp="1"/>
          </p:cNvSpPr>
          <p:nvPr>
            <p:ph type="title"/>
          </p:nvPr>
        </p:nvSpPr>
        <p:spPr/>
        <p:txBody>
          <a:bodyPr/>
          <a:lstStyle/>
          <a:p>
            <a:r>
              <a:rPr lang="en-US" dirty="0"/>
              <a:t>WP3: Transfer solutions</a:t>
            </a:r>
            <a:endParaRPr lang="fi-FI" dirty="0"/>
          </a:p>
        </p:txBody>
      </p:sp>
      <p:sp>
        <p:nvSpPr>
          <p:cNvPr id="4" name="Text Placeholder 3">
            <a:extLst>
              <a:ext uri="{FF2B5EF4-FFF2-40B4-BE49-F238E27FC236}">
                <a16:creationId xmlns:a16="http://schemas.microsoft.com/office/drawing/2014/main" id="{6AD6D3FC-C117-89D2-1E72-51C70CCAF422}"/>
              </a:ext>
            </a:extLst>
          </p:cNvPr>
          <p:cNvSpPr>
            <a:spLocks noGrp="1"/>
          </p:cNvSpPr>
          <p:nvPr>
            <p:ph type="body" sz="quarter" idx="27"/>
          </p:nvPr>
        </p:nvSpPr>
        <p:spPr>
          <a:xfrm>
            <a:off x="453995" y="1684322"/>
            <a:ext cx="11284010" cy="3829799"/>
          </a:xfrm>
        </p:spPr>
        <p:txBody>
          <a:bodyPr/>
          <a:lstStyle/>
          <a:p>
            <a:pPr marL="74295" indent="-74295"/>
            <a:r>
              <a:rPr lang="fi-FI" sz="1800" b="1" dirty="0" err="1"/>
              <a:t>GoA</a:t>
            </a:r>
            <a:r>
              <a:rPr lang="fi-FI" sz="1800" b="1" dirty="0"/>
              <a:t> 3.1 - </a:t>
            </a:r>
            <a:r>
              <a:rPr lang="fi-FI" sz="1800" b="1" dirty="0" err="1"/>
              <a:t>Standardization</a:t>
            </a:r>
            <a:r>
              <a:rPr lang="fi-FI" sz="1800" b="1" dirty="0"/>
              <a:t> </a:t>
            </a:r>
            <a:r>
              <a:rPr lang="fi-FI" sz="1800" b="1" dirty="0" err="1"/>
              <a:t>impact</a:t>
            </a:r>
            <a:endParaRPr lang="fi-FI" sz="1800" b="1" dirty="0"/>
          </a:p>
          <a:p>
            <a:pPr marL="280035" lvl="1" indent="-74295"/>
            <a:r>
              <a:rPr lang="pt-BR" sz="1800" dirty="0"/>
              <a:t>IALA, IHO, MCC, IMO, Helcom</a:t>
            </a:r>
            <a:r>
              <a:rPr lang="fi-FI" sz="1800" dirty="0"/>
              <a:t> </a:t>
            </a:r>
          </a:p>
          <a:p>
            <a:pPr marL="74295" indent="-74295"/>
            <a:r>
              <a:rPr lang="fi-FI" sz="1800" b="1" dirty="0" err="1"/>
              <a:t>GoA</a:t>
            </a:r>
            <a:r>
              <a:rPr lang="fi-FI" sz="1800" b="1" dirty="0"/>
              <a:t> 3.2 - </a:t>
            </a:r>
            <a:r>
              <a:rPr lang="fi-FI" sz="1800" b="1" dirty="0" err="1"/>
              <a:t>Dissemination</a:t>
            </a:r>
            <a:r>
              <a:rPr lang="fi-FI" sz="1800" b="1" dirty="0"/>
              <a:t> </a:t>
            </a:r>
            <a:r>
              <a:rPr lang="fi-FI" sz="1800" b="1" dirty="0" err="1"/>
              <a:t>activities</a:t>
            </a:r>
            <a:endParaRPr lang="fi-FI" sz="1800" b="1" dirty="0"/>
          </a:p>
          <a:p>
            <a:pPr marL="280035" lvl="1" indent="-74295"/>
            <a:r>
              <a:rPr lang="fi-FI" sz="1800" dirty="0"/>
              <a:t>BIMCO etc.</a:t>
            </a:r>
          </a:p>
          <a:p>
            <a:pPr marL="280035" lvl="1" indent="-74295"/>
            <a:r>
              <a:rPr lang="fi-FI" sz="1800" dirty="0" err="1"/>
              <a:t>Other</a:t>
            </a:r>
            <a:r>
              <a:rPr lang="fi-FI" sz="1800" dirty="0"/>
              <a:t> </a:t>
            </a:r>
            <a:r>
              <a:rPr lang="fi-FI" sz="1800" dirty="0" err="1"/>
              <a:t>projects</a:t>
            </a:r>
            <a:r>
              <a:rPr lang="fi-FI" sz="1800" dirty="0"/>
              <a:t>: ORMOBASS, Baltic </a:t>
            </a:r>
            <a:r>
              <a:rPr lang="fi-FI" sz="1800" dirty="0" err="1"/>
              <a:t>eNav</a:t>
            </a:r>
            <a:r>
              <a:rPr lang="fi-FI" sz="1800" dirty="0"/>
              <a:t>, etc.</a:t>
            </a:r>
          </a:p>
          <a:p>
            <a:pPr marL="280376" lvl="1" indent="-74295"/>
            <a:r>
              <a:rPr lang="en-US" sz="1800" dirty="0"/>
              <a:t>Online training material explaining the developed services for each end-user group</a:t>
            </a:r>
          </a:p>
          <a:p>
            <a:pPr marL="74295" indent="-74295"/>
            <a:r>
              <a:rPr lang="fi-FI" sz="1800" b="1" dirty="0" err="1"/>
              <a:t>GoA</a:t>
            </a:r>
            <a:r>
              <a:rPr lang="fi-FI" sz="1800" b="1" dirty="0"/>
              <a:t> 3.3 - </a:t>
            </a:r>
            <a:r>
              <a:rPr lang="fi-FI" sz="1800" b="1" dirty="0" err="1"/>
              <a:t>Future</a:t>
            </a:r>
            <a:r>
              <a:rPr lang="fi-FI" sz="1800" b="1" dirty="0"/>
              <a:t> </a:t>
            </a:r>
            <a:r>
              <a:rPr lang="fi-FI" sz="1800" b="1" dirty="0" err="1"/>
              <a:t>directions</a:t>
            </a:r>
            <a:endParaRPr lang="fi-FI" sz="1800" b="1" dirty="0"/>
          </a:p>
          <a:p>
            <a:pPr marL="279976" lvl="1" indent="-74295"/>
            <a:r>
              <a:rPr lang="en-US" sz="1800" dirty="0"/>
              <a:t>Service deployment plan focusing on services prepared in WP1 and piloted in WP2.</a:t>
            </a:r>
          </a:p>
          <a:p>
            <a:pPr marL="279976" lvl="1" indent="-74295"/>
            <a:r>
              <a:rPr lang="en-US" sz="1800" dirty="0"/>
              <a:t>Guidelines for future maintenance of developed services. Based on maturity analysis, 	life cycles of services are defined, reflecting the project outcomes and being aware of other future digitalization concepts and changing legislation. Attention is also given to cybersecurity as vulnerabilities are likely to found after the project duration.</a:t>
            </a:r>
            <a:endParaRPr lang="fi-FI" sz="1800" dirty="0"/>
          </a:p>
          <a:p>
            <a:endParaRPr lang="fi-FI" sz="2000" dirty="0"/>
          </a:p>
        </p:txBody>
      </p:sp>
      <p:pic>
        <p:nvPicPr>
          <p:cNvPr id="5" name="Picture 4">
            <a:extLst>
              <a:ext uri="{FF2B5EF4-FFF2-40B4-BE49-F238E27FC236}">
                <a16:creationId xmlns:a16="http://schemas.microsoft.com/office/drawing/2014/main" id="{62CEDCC7-A477-1F9E-5807-933D5636DF6B}"/>
              </a:ext>
            </a:extLst>
          </p:cNvPr>
          <p:cNvPicPr>
            <a:picLocks noChangeAspect="1"/>
          </p:cNvPicPr>
          <p:nvPr/>
        </p:nvPicPr>
        <p:blipFill>
          <a:blip r:embed="rId2"/>
          <a:stretch>
            <a:fillRect/>
          </a:stretch>
        </p:blipFill>
        <p:spPr>
          <a:xfrm>
            <a:off x="1497403" y="5260795"/>
            <a:ext cx="8267046" cy="1486110"/>
          </a:xfrm>
          <a:prstGeom prst="rect">
            <a:avLst/>
          </a:prstGeom>
        </p:spPr>
      </p:pic>
    </p:spTree>
    <p:extLst>
      <p:ext uri="{BB962C8B-B14F-4D97-AF65-F5344CB8AC3E}">
        <p14:creationId xmlns:p14="http://schemas.microsoft.com/office/powerpoint/2010/main" val="1992018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A59A73-1AAB-8122-80BC-BF7614CC0B4F}"/>
              </a:ext>
            </a:extLst>
          </p:cNvPr>
          <p:cNvSpPr>
            <a:spLocks noGrp="1"/>
          </p:cNvSpPr>
          <p:nvPr>
            <p:ph type="title"/>
          </p:nvPr>
        </p:nvSpPr>
        <p:spPr/>
        <p:txBody>
          <a:bodyPr/>
          <a:lstStyle/>
          <a:p>
            <a:r>
              <a:rPr lang="en-US" dirty="0"/>
              <a:t>Thank you! Questions?</a:t>
            </a:r>
            <a:br>
              <a:rPr lang="en-US" dirty="0"/>
            </a:br>
            <a:br>
              <a:rPr lang="en-US" dirty="0"/>
            </a:br>
            <a:br>
              <a:rPr lang="en-US" dirty="0"/>
            </a:br>
            <a:r>
              <a:rPr lang="en-US" sz="2318" dirty="0"/>
              <a:t>Tero Jokela, </a:t>
            </a:r>
            <a:r>
              <a:rPr lang="en-US" sz="2318" dirty="0">
                <a:hlinkClick r:id="rId2"/>
              </a:rPr>
              <a:t>tero.jokela@turkuamk.fi</a:t>
            </a:r>
            <a:br>
              <a:rPr lang="en-US" sz="2318" dirty="0"/>
            </a:br>
            <a:r>
              <a:rPr lang="en-US" sz="2318" dirty="0"/>
              <a:t>Jarkko Paavola, </a:t>
            </a:r>
            <a:r>
              <a:rPr lang="en-US" sz="2318" dirty="0">
                <a:hlinkClick r:id="rId3"/>
              </a:rPr>
              <a:t>jarkko.paavola@turkuamk.fi</a:t>
            </a:r>
            <a:r>
              <a:rPr lang="en-US" sz="2318" dirty="0"/>
              <a:t> </a:t>
            </a:r>
            <a:br>
              <a:rPr lang="en-US" sz="2318" dirty="0"/>
            </a:br>
            <a:r>
              <a:rPr lang="en-US" sz="2318" dirty="0"/>
              <a:t>Heidi Tuominen, h</a:t>
            </a:r>
            <a:r>
              <a:rPr lang="en-US" sz="2318" dirty="0">
                <a:hlinkClick r:id="rId4">
                  <a:extLst>
                    <a:ext uri="{A12FA001-AC4F-418D-AE19-62706E023703}">
                      <ahyp:hlinkClr xmlns:ahyp="http://schemas.microsoft.com/office/drawing/2018/hyperlinkcolor" val="tx"/>
                    </a:ext>
                  </a:extLst>
                </a:hlinkClick>
              </a:rPr>
              <a:t>eidi.tuominen@turkuamk.fi</a:t>
            </a:r>
            <a:r>
              <a:rPr lang="en-US" sz="2318" dirty="0"/>
              <a:t> </a:t>
            </a:r>
            <a:endParaRPr lang="fi-FI" sz="2318" dirty="0"/>
          </a:p>
        </p:txBody>
      </p:sp>
    </p:spTree>
    <p:extLst>
      <p:ext uri="{BB962C8B-B14F-4D97-AF65-F5344CB8AC3E}">
        <p14:creationId xmlns:p14="http://schemas.microsoft.com/office/powerpoint/2010/main" val="352307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p:cNvPicPr>
            <a:picLocks noGrp="1" noChangeAspect="1"/>
          </p:cNvPicPr>
          <p:nvPr>
            <p:ph type="pic" sz="quarter" idx="24"/>
          </p:nvPr>
        </p:nvPicPr>
        <p:blipFill rotWithShape="1">
          <a:blip r:embed="rId2" cstate="email">
            <a:extLst>
              <a:ext uri="{28A0092B-C50C-407E-A947-70E740481C1C}">
                <a14:useLocalDpi xmlns:a14="http://schemas.microsoft.com/office/drawing/2010/main" val="0"/>
              </a:ext>
            </a:extLst>
          </a:blip>
          <a:srcRect l="28040" r="28040"/>
          <a:stretch/>
        </p:blipFill>
        <p:spPr>
          <a:xfrm>
            <a:off x="0" y="0"/>
            <a:ext cx="5354664" cy="6858000"/>
          </a:xfrm>
          <a:prstGeom prst="rect">
            <a:avLst/>
          </a:prstGeom>
        </p:spPr>
      </p:pic>
      <p:sp>
        <p:nvSpPr>
          <p:cNvPr id="4" name="Textplatzhalter 3"/>
          <p:cNvSpPr>
            <a:spLocks noGrp="1"/>
          </p:cNvSpPr>
          <p:nvPr>
            <p:ph type="body" sz="quarter" idx="25"/>
          </p:nvPr>
        </p:nvSpPr>
        <p:spPr/>
        <p:txBody>
          <a:bodyPr/>
          <a:lstStyle/>
          <a:p>
            <a:r>
              <a:rPr lang="de-AT" dirty="0"/>
              <a:t>Project </a:t>
            </a:r>
            <a:r>
              <a:rPr lang="de-AT" dirty="0" err="1"/>
              <a:t>data</a:t>
            </a:r>
            <a:endParaRPr lang="de-AT" dirty="0"/>
          </a:p>
        </p:txBody>
      </p:sp>
      <p:sp>
        <p:nvSpPr>
          <p:cNvPr id="6" name="Textplatzhalter 5"/>
          <p:cNvSpPr>
            <a:spLocks noGrp="1"/>
          </p:cNvSpPr>
          <p:nvPr>
            <p:ph type="body" sz="quarter" idx="27"/>
          </p:nvPr>
        </p:nvSpPr>
        <p:spPr/>
        <p:txBody>
          <a:bodyPr/>
          <a:lstStyle/>
          <a:p>
            <a:pPr marL="342900" indent="-342900">
              <a:buFont typeface="Arial" panose="020B0604020202020204" pitchFamily="34" charset="0"/>
              <a:buChar char="•"/>
            </a:pPr>
            <a:r>
              <a:rPr lang="en-US" sz="2400" dirty="0">
                <a:cs typeface="Aharoni"/>
              </a:rPr>
              <a:t>Duration:  1.11.2023-31.10.2026</a:t>
            </a:r>
          </a:p>
          <a:p>
            <a:pPr marL="342900" indent="-342900">
              <a:buFont typeface="Arial" panose="020B0604020202020204" pitchFamily="34" charset="0"/>
              <a:buChar char="•"/>
            </a:pPr>
            <a:r>
              <a:rPr lang="en-US" sz="2400" dirty="0">
                <a:cs typeface="Aharoni"/>
              </a:rPr>
              <a:t>Budget: 3,4 M€ (80% ERDF funding)</a:t>
            </a:r>
          </a:p>
          <a:p>
            <a:pPr marL="342900" indent="-342900">
              <a:buFont typeface="Arial" panose="020B0604020202020204" pitchFamily="34" charset="0"/>
              <a:buChar char="•"/>
            </a:pPr>
            <a:r>
              <a:rPr lang="en-US" sz="2400" dirty="0">
                <a:cs typeface="Aharoni"/>
              </a:rPr>
              <a:t>Coordinator: Turku University of Applied Sciences</a:t>
            </a:r>
          </a:p>
          <a:p>
            <a:pPr marL="342900" indent="-342900">
              <a:buFont typeface="Arial" panose="020B0604020202020204" pitchFamily="34" charset="0"/>
              <a:buChar char="•"/>
            </a:pPr>
            <a:r>
              <a:rPr lang="en-US" sz="2400" dirty="0"/>
              <a:t>Kick-off meeting: 13.-14.11.2023 @Turku</a:t>
            </a:r>
          </a:p>
          <a:p>
            <a:pPr marL="342900" indent="-342900">
              <a:buFont typeface="Arial" panose="020B0604020202020204" pitchFamily="34" charset="0"/>
              <a:buChar char="•"/>
            </a:pPr>
            <a:endParaRPr lang="de-AT" sz="2400" dirty="0"/>
          </a:p>
        </p:txBody>
      </p:sp>
      <p:sp>
        <p:nvSpPr>
          <p:cNvPr id="2" name="Textplatzhalter 1">
            <a:extLst>
              <a:ext uri="{FF2B5EF4-FFF2-40B4-BE49-F238E27FC236}">
                <a16:creationId xmlns:a16="http://schemas.microsoft.com/office/drawing/2014/main" id="{66641B80-CF09-7B3A-E184-84EA008AE9EC}"/>
              </a:ext>
            </a:extLst>
          </p:cNvPr>
          <p:cNvSpPr>
            <a:spLocks noGrp="1"/>
          </p:cNvSpPr>
          <p:nvPr>
            <p:ph type="body" sz="quarter" idx="28"/>
          </p:nvPr>
        </p:nvSpPr>
        <p:spPr>
          <a:xfrm>
            <a:off x="106363" y="6466178"/>
            <a:ext cx="3156091" cy="258323"/>
          </a:xfrm>
        </p:spPr>
        <p:txBody>
          <a:bodyPr/>
          <a:lstStyle/>
          <a:p>
            <a:endParaRPr lang="de-DE"/>
          </a:p>
        </p:txBody>
      </p:sp>
    </p:spTree>
    <p:extLst>
      <p:ext uri="{BB962C8B-B14F-4D97-AF65-F5344CB8AC3E}">
        <p14:creationId xmlns:p14="http://schemas.microsoft.com/office/powerpoint/2010/main" val="2268316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E909E-5EDD-5DA3-1E12-4A452A780572}"/>
              </a:ext>
            </a:extLst>
          </p:cNvPr>
          <p:cNvSpPr>
            <a:spLocks noGrp="1"/>
          </p:cNvSpPr>
          <p:nvPr>
            <p:ph type="title"/>
          </p:nvPr>
        </p:nvSpPr>
        <p:spPr/>
        <p:txBody>
          <a:bodyPr/>
          <a:lstStyle/>
          <a:p>
            <a:r>
              <a:rPr lang="en-US" dirty="0"/>
              <a:t>Project goal</a:t>
            </a:r>
            <a:endParaRPr lang="fi-FI" dirty="0"/>
          </a:p>
        </p:txBody>
      </p:sp>
      <p:sp>
        <p:nvSpPr>
          <p:cNvPr id="4" name="Text Placeholder 3">
            <a:extLst>
              <a:ext uri="{FF2B5EF4-FFF2-40B4-BE49-F238E27FC236}">
                <a16:creationId xmlns:a16="http://schemas.microsoft.com/office/drawing/2014/main" id="{1996DDFE-16A9-955A-4CB5-497CFCCF1185}"/>
              </a:ext>
            </a:extLst>
          </p:cNvPr>
          <p:cNvSpPr>
            <a:spLocks noGrp="1"/>
          </p:cNvSpPr>
          <p:nvPr>
            <p:ph type="body" sz="quarter" idx="27"/>
          </p:nvPr>
        </p:nvSpPr>
        <p:spPr/>
        <p:txBody>
          <a:bodyPr/>
          <a:lstStyle/>
          <a:p>
            <a:pPr marL="457200" indent="-457200">
              <a:spcBef>
                <a:spcPts val="0"/>
              </a:spcBef>
              <a:buFont typeface="Arial" panose="020B0604020202020204" pitchFamily="34" charset="0"/>
              <a:buChar char="•"/>
            </a:pPr>
            <a:r>
              <a:rPr lang="en-US" sz="2400" dirty="0"/>
              <a:t>The </a:t>
            </a:r>
            <a:r>
              <a:rPr lang="en-US" sz="2400" dirty="0" err="1"/>
              <a:t>MaDaMe</a:t>
            </a:r>
            <a:r>
              <a:rPr lang="en-US" sz="2400" dirty="0"/>
              <a:t> project develops and pilots</a:t>
            </a:r>
          </a:p>
          <a:p>
            <a:pPr marL="548581" lvl="1" indent="-342900">
              <a:spcBef>
                <a:spcPts val="0"/>
              </a:spcBef>
              <a:buFont typeface="Arial" panose="020B0604020202020204" pitchFamily="34" charset="0"/>
              <a:buChar char="•"/>
            </a:pPr>
            <a:r>
              <a:rPr lang="en-US" sz="2400" b="1" dirty="0"/>
              <a:t>Digital Aids to Navigation </a:t>
            </a:r>
            <a:r>
              <a:rPr lang="en-US" sz="2400" dirty="0"/>
              <a:t>information service incl. device status information</a:t>
            </a:r>
          </a:p>
          <a:p>
            <a:pPr marL="548581" lvl="1" indent="-342900">
              <a:spcBef>
                <a:spcPts val="0"/>
              </a:spcBef>
              <a:buFont typeface="Arial" panose="020B0604020202020204" pitchFamily="34" charset="0"/>
              <a:buChar char="•"/>
            </a:pPr>
            <a:r>
              <a:rPr lang="en-US" sz="2400" b="1" dirty="0"/>
              <a:t>Digital Navigational Warnings </a:t>
            </a:r>
            <a:r>
              <a:rPr lang="en-US" sz="2400" dirty="0"/>
              <a:t>information service</a:t>
            </a:r>
          </a:p>
          <a:p>
            <a:pPr marL="548581" lvl="1" indent="-342900">
              <a:spcBef>
                <a:spcPts val="0"/>
              </a:spcBef>
              <a:buFont typeface="Arial" panose="020B0604020202020204" pitchFamily="34" charset="0"/>
              <a:buChar char="•"/>
            </a:pPr>
            <a:r>
              <a:rPr lang="en-US" sz="2400" b="1" dirty="0"/>
              <a:t>Digital technical VTS</a:t>
            </a:r>
            <a:r>
              <a:rPr lang="en-US" sz="2400" dirty="0"/>
              <a:t> service</a:t>
            </a:r>
          </a:p>
          <a:p>
            <a:pPr marL="457200" indent="-457200">
              <a:spcBef>
                <a:spcPts val="0"/>
              </a:spcBef>
              <a:buFont typeface="Arial" panose="020B0604020202020204" pitchFamily="34" charset="0"/>
              <a:buChar char="•"/>
            </a:pPr>
            <a:r>
              <a:rPr lang="en-US" sz="2400" dirty="0"/>
              <a:t>These services utilize technologies such as</a:t>
            </a:r>
          </a:p>
          <a:p>
            <a:pPr marL="548581" lvl="1" indent="-342900">
              <a:spcBef>
                <a:spcPts val="0"/>
              </a:spcBef>
              <a:buFont typeface="Arial" panose="020B0604020202020204" pitchFamily="34" charset="0"/>
              <a:buChar char="•"/>
            </a:pPr>
            <a:r>
              <a:rPr lang="en-US" sz="2400" b="1" dirty="0"/>
              <a:t>Maritime Connectivity Platform (MCP)</a:t>
            </a:r>
          </a:p>
          <a:p>
            <a:pPr marL="548581" lvl="1" indent="-342900">
              <a:spcBef>
                <a:spcPts val="0"/>
              </a:spcBef>
              <a:buFont typeface="Arial" panose="020B0604020202020204" pitchFamily="34" charset="0"/>
              <a:buChar char="•"/>
            </a:pPr>
            <a:r>
              <a:rPr lang="en-US" sz="2400" b="1" dirty="0"/>
              <a:t>VHF Data Exchange System (VDES)</a:t>
            </a:r>
          </a:p>
          <a:p>
            <a:pPr marL="457200" indent="-457200">
              <a:spcBef>
                <a:spcPts val="0"/>
              </a:spcBef>
              <a:buFont typeface="Arial" panose="020B0604020202020204" pitchFamily="34" charset="0"/>
              <a:buChar char="•"/>
            </a:pPr>
            <a:r>
              <a:rPr lang="en-US" sz="2400" dirty="0"/>
              <a:t>These technologies are under international standardization and the </a:t>
            </a:r>
            <a:r>
              <a:rPr lang="en-US" sz="2400" b="1" dirty="0" err="1"/>
              <a:t>MaDaMe</a:t>
            </a:r>
            <a:r>
              <a:rPr lang="en-US" sz="2400" b="1" dirty="0"/>
              <a:t> project will contribute to the standardization in IALA and IHO.</a:t>
            </a:r>
          </a:p>
          <a:p>
            <a:endParaRPr lang="fi-FI" dirty="0"/>
          </a:p>
        </p:txBody>
      </p:sp>
    </p:spTree>
    <p:extLst>
      <p:ext uri="{BB962C8B-B14F-4D97-AF65-F5344CB8AC3E}">
        <p14:creationId xmlns:p14="http://schemas.microsoft.com/office/powerpoint/2010/main" val="62429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AT" dirty="0" err="1"/>
              <a:t>Consortium</a:t>
            </a:r>
            <a:endParaRPr lang="de-AT" dirty="0"/>
          </a:p>
        </p:txBody>
      </p:sp>
      <p:sp>
        <p:nvSpPr>
          <p:cNvPr id="6" name="Content Placeholder 2">
            <a:extLst>
              <a:ext uri="{FF2B5EF4-FFF2-40B4-BE49-F238E27FC236}">
                <a16:creationId xmlns:a16="http://schemas.microsoft.com/office/drawing/2014/main" id="{E8873AF3-65FB-7818-E269-BDFE0CB6FE2D}"/>
              </a:ext>
            </a:extLst>
          </p:cNvPr>
          <p:cNvSpPr txBox="1">
            <a:spLocks/>
          </p:cNvSpPr>
          <p:nvPr/>
        </p:nvSpPr>
        <p:spPr>
          <a:xfrm>
            <a:off x="5781988" y="201463"/>
            <a:ext cx="3596878" cy="87179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07BB2"/>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Partners</a:t>
            </a:r>
          </a:p>
          <a:p>
            <a:pPr marL="205681" lvl="1"/>
            <a:endParaRPr lang="en-US" dirty="0"/>
          </a:p>
        </p:txBody>
      </p:sp>
      <p:sp>
        <p:nvSpPr>
          <p:cNvPr id="7" name="Content Placeholder 4">
            <a:extLst>
              <a:ext uri="{FF2B5EF4-FFF2-40B4-BE49-F238E27FC236}">
                <a16:creationId xmlns:a16="http://schemas.microsoft.com/office/drawing/2014/main" id="{C2B1BA1D-D7B0-88ED-7CCD-FCB3B600F83C}"/>
              </a:ext>
            </a:extLst>
          </p:cNvPr>
          <p:cNvSpPr txBox="1">
            <a:spLocks/>
          </p:cNvSpPr>
          <p:nvPr/>
        </p:nvSpPr>
        <p:spPr>
          <a:xfrm>
            <a:off x="8330662" y="223926"/>
            <a:ext cx="3596878" cy="666750"/>
          </a:xfrm>
          <a:prstGeom prst="rect">
            <a:avLst/>
          </a:prstGeom>
        </p:spPr>
        <p:txBody>
          <a:bodyP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07BB2"/>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Associate partners</a:t>
            </a:r>
            <a:endParaRPr lang="fi-FI" dirty="0"/>
          </a:p>
        </p:txBody>
      </p:sp>
      <p:pic>
        <p:nvPicPr>
          <p:cNvPr id="8" name="Picture 7">
            <a:extLst>
              <a:ext uri="{FF2B5EF4-FFF2-40B4-BE49-F238E27FC236}">
                <a16:creationId xmlns:a16="http://schemas.microsoft.com/office/drawing/2014/main" id="{4EA18A11-FF0D-8682-F25C-4B48CAE64622}"/>
              </a:ext>
            </a:extLst>
          </p:cNvPr>
          <p:cNvPicPr>
            <a:picLocks noChangeAspect="1"/>
          </p:cNvPicPr>
          <p:nvPr/>
        </p:nvPicPr>
        <p:blipFill>
          <a:blip r:embed="rId2"/>
          <a:stretch>
            <a:fillRect/>
          </a:stretch>
        </p:blipFill>
        <p:spPr>
          <a:xfrm>
            <a:off x="3815966" y="996484"/>
            <a:ext cx="3051105" cy="807925"/>
          </a:xfrm>
          <a:prstGeom prst="rect">
            <a:avLst/>
          </a:prstGeom>
        </p:spPr>
      </p:pic>
      <p:pic>
        <p:nvPicPr>
          <p:cNvPr id="12" name="Picture 2" descr="Fintraffic - Logot">
            <a:extLst>
              <a:ext uri="{FF2B5EF4-FFF2-40B4-BE49-F238E27FC236}">
                <a16:creationId xmlns:a16="http://schemas.microsoft.com/office/drawing/2014/main" id="{CF0C9505-F7E9-38F3-ED69-A4C72DBF8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8561" y="1779502"/>
            <a:ext cx="3303679" cy="8710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E394F656-854F-8287-E713-2286EAC579AA}"/>
              </a:ext>
            </a:extLst>
          </p:cNvPr>
          <p:cNvPicPr>
            <a:picLocks noChangeAspect="1"/>
          </p:cNvPicPr>
          <p:nvPr/>
        </p:nvPicPr>
        <p:blipFill>
          <a:blip r:embed="rId4"/>
          <a:stretch>
            <a:fillRect/>
          </a:stretch>
        </p:blipFill>
        <p:spPr>
          <a:xfrm>
            <a:off x="6946404" y="773309"/>
            <a:ext cx="1304925" cy="1019175"/>
          </a:xfrm>
          <a:prstGeom prst="rect">
            <a:avLst/>
          </a:prstGeom>
        </p:spPr>
      </p:pic>
      <p:pic>
        <p:nvPicPr>
          <p:cNvPr id="14" name="Picture 4" descr="Swedish Maritime Administration (SMA) - BOOS">
            <a:extLst>
              <a:ext uri="{FF2B5EF4-FFF2-40B4-BE49-F238E27FC236}">
                <a16:creationId xmlns:a16="http://schemas.microsoft.com/office/drawing/2014/main" id="{94FA3329-62E5-3EB5-D6DB-33A2714AC4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0093" y="2543015"/>
            <a:ext cx="3081156" cy="11358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700CA36C-F77D-FDA5-436A-A2EE11DF37E0}"/>
              </a:ext>
            </a:extLst>
          </p:cNvPr>
          <p:cNvPicPr>
            <a:picLocks noChangeAspect="1"/>
          </p:cNvPicPr>
          <p:nvPr/>
        </p:nvPicPr>
        <p:blipFill>
          <a:blip r:embed="rId6"/>
          <a:stretch>
            <a:fillRect/>
          </a:stretch>
        </p:blipFill>
        <p:spPr>
          <a:xfrm>
            <a:off x="8885269" y="805032"/>
            <a:ext cx="2828925" cy="714375"/>
          </a:xfrm>
          <a:prstGeom prst="rect">
            <a:avLst/>
          </a:prstGeom>
        </p:spPr>
      </p:pic>
      <p:pic>
        <p:nvPicPr>
          <p:cNvPr id="16" name="Picture 15">
            <a:extLst>
              <a:ext uri="{FF2B5EF4-FFF2-40B4-BE49-F238E27FC236}">
                <a16:creationId xmlns:a16="http://schemas.microsoft.com/office/drawing/2014/main" id="{6712827F-D9AC-3836-3976-DD0949199B5D}"/>
              </a:ext>
            </a:extLst>
          </p:cNvPr>
          <p:cNvPicPr>
            <a:picLocks noChangeAspect="1"/>
          </p:cNvPicPr>
          <p:nvPr/>
        </p:nvPicPr>
        <p:blipFill>
          <a:blip r:embed="rId7"/>
          <a:stretch>
            <a:fillRect/>
          </a:stretch>
        </p:blipFill>
        <p:spPr>
          <a:xfrm>
            <a:off x="8698631" y="1519407"/>
            <a:ext cx="3438525" cy="1000125"/>
          </a:xfrm>
          <a:prstGeom prst="rect">
            <a:avLst/>
          </a:prstGeom>
        </p:spPr>
      </p:pic>
      <p:pic>
        <p:nvPicPr>
          <p:cNvPr id="17" name="Picture 16">
            <a:extLst>
              <a:ext uri="{FF2B5EF4-FFF2-40B4-BE49-F238E27FC236}">
                <a16:creationId xmlns:a16="http://schemas.microsoft.com/office/drawing/2014/main" id="{AE5F6536-3D88-C928-FE11-E94CB56D7403}"/>
              </a:ext>
            </a:extLst>
          </p:cNvPr>
          <p:cNvPicPr>
            <a:picLocks noChangeAspect="1"/>
          </p:cNvPicPr>
          <p:nvPr/>
        </p:nvPicPr>
        <p:blipFill>
          <a:blip r:embed="rId8"/>
          <a:stretch>
            <a:fillRect/>
          </a:stretch>
        </p:blipFill>
        <p:spPr>
          <a:xfrm>
            <a:off x="10609128" y="2776317"/>
            <a:ext cx="1370047" cy="1370047"/>
          </a:xfrm>
          <a:prstGeom prst="rect">
            <a:avLst/>
          </a:prstGeom>
        </p:spPr>
      </p:pic>
      <p:pic>
        <p:nvPicPr>
          <p:cNvPr id="18" name="Picture 17">
            <a:extLst>
              <a:ext uri="{FF2B5EF4-FFF2-40B4-BE49-F238E27FC236}">
                <a16:creationId xmlns:a16="http://schemas.microsoft.com/office/drawing/2014/main" id="{7AEC76A3-E2A1-6CF2-B3A1-66A63EBC6FBC}"/>
              </a:ext>
            </a:extLst>
          </p:cNvPr>
          <p:cNvPicPr>
            <a:picLocks noChangeAspect="1"/>
          </p:cNvPicPr>
          <p:nvPr/>
        </p:nvPicPr>
        <p:blipFill>
          <a:blip r:embed="rId9"/>
          <a:stretch>
            <a:fillRect/>
          </a:stretch>
        </p:blipFill>
        <p:spPr>
          <a:xfrm>
            <a:off x="6374809" y="3389116"/>
            <a:ext cx="1993964" cy="1281834"/>
          </a:xfrm>
          <a:prstGeom prst="rect">
            <a:avLst/>
          </a:prstGeom>
        </p:spPr>
      </p:pic>
      <p:pic>
        <p:nvPicPr>
          <p:cNvPr id="19" name="Picture 10" descr="Sternula - Connecting the oceans​ with satellites">
            <a:extLst>
              <a:ext uri="{FF2B5EF4-FFF2-40B4-BE49-F238E27FC236}">
                <a16:creationId xmlns:a16="http://schemas.microsoft.com/office/drawing/2014/main" id="{41D5E8BF-7585-4927-1A63-818AD53688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5966" y="4157123"/>
            <a:ext cx="1935206" cy="19352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NavSim Technology (@NavSimTech) / X">
            <a:extLst>
              <a:ext uri="{FF2B5EF4-FFF2-40B4-BE49-F238E27FC236}">
                <a16:creationId xmlns:a16="http://schemas.microsoft.com/office/drawing/2014/main" id="{2835F780-C561-D972-41E8-5592451BC70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47603" y="2959907"/>
            <a:ext cx="2307541" cy="23075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53D638B7-DF83-B534-CCA5-9B9267FDF47F}"/>
              </a:ext>
            </a:extLst>
          </p:cNvPr>
          <p:cNvPicPr>
            <a:picLocks noChangeAspect="1"/>
          </p:cNvPicPr>
          <p:nvPr/>
        </p:nvPicPr>
        <p:blipFill>
          <a:blip r:embed="rId12"/>
          <a:stretch>
            <a:fillRect/>
          </a:stretch>
        </p:blipFill>
        <p:spPr>
          <a:xfrm>
            <a:off x="7084984" y="1847480"/>
            <a:ext cx="911655" cy="871008"/>
          </a:xfrm>
          <a:prstGeom prst="rect">
            <a:avLst/>
          </a:prstGeom>
        </p:spPr>
      </p:pic>
      <p:pic>
        <p:nvPicPr>
          <p:cNvPr id="22" name="Picture 21">
            <a:extLst>
              <a:ext uri="{FF2B5EF4-FFF2-40B4-BE49-F238E27FC236}">
                <a16:creationId xmlns:a16="http://schemas.microsoft.com/office/drawing/2014/main" id="{6EFA1E00-5D30-6D51-F2B4-34AB21013682}"/>
              </a:ext>
            </a:extLst>
          </p:cNvPr>
          <p:cNvPicPr>
            <a:picLocks noChangeAspect="1"/>
          </p:cNvPicPr>
          <p:nvPr/>
        </p:nvPicPr>
        <p:blipFill>
          <a:blip r:embed="rId13"/>
          <a:stretch>
            <a:fillRect/>
          </a:stretch>
        </p:blipFill>
        <p:spPr>
          <a:xfrm>
            <a:off x="5769227" y="4755591"/>
            <a:ext cx="2861992" cy="898383"/>
          </a:xfrm>
          <a:prstGeom prst="rect">
            <a:avLst/>
          </a:prstGeom>
        </p:spPr>
      </p:pic>
      <p:pic>
        <p:nvPicPr>
          <p:cNvPr id="23" name="Picture 18" descr="Navelink">
            <a:extLst>
              <a:ext uri="{FF2B5EF4-FFF2-40B4-BE49-F238E27FC236}">
                <a16:creationId xmlns:a16="http://schemas.microsoft.com/office/drawing/2014/main" id="{70691154-3129-8592-4828-14EFD3E5385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98631" y="4556802"/>
            <a:ext cx="3114709" cy="89562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descr="IALA">
            <a:extLst>
              <a:ext uri="{FF2B5EF4-FFF2-40B4-BE49-F238E27FC236}">
                <a16:creationId xmlns:a16="http://schemas.microsoft.com/office/drawing/2014/main" id="{88814B70-6649-981B-0FA2-3B287B9B009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77181" y="2519532"/>
            <a:ext cx="1880885" cy="19327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National Institute of Telecommunications - IALA AISM">
            <a:extLst>
              <a:ext uri="{FF2B5EF4-FFF2-40B4-BE49-F238E27FC236}">
                <a16:creationId xmlns:a16="http://schemas.microsoft.com/office/drawing/2014/main" id="{D225B9D2-EC68-9796-D36A-80E03006288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72623" y="5732527"/>
            <a:ext cx="28575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8" descr="Novia logo svart">
            <a:extLst>
              <a:ext uri="{FF2B5EF4-FFF2-40B4-BE49-F238E27FC236}">
                <a16:creationId xmlns:a16="http://schemas.microsoft.com/office/drawing/2014/main" id="{30C77010-9465-E02E-5E7F-82EFD27DA7E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29653" y="2893654"/>
            <a:ext cx="19050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A7E87F84-BA66-0A3E-ACC8-6DC3FBF0FA6D}"/>
              </a:ext>
            </a:extLst>
          </p:cNvPr>
          <p:cNvPicPr>
            <a:picLocks noChangeAspect="1"/>
          </p:cNvPicPr>
          <p:nvPr/>
        </p:nvPicPr>
        <p:blipFill>
          <a:blip r:embed="rId18"/>
          <a:stretch>
            <a:fillRect/>
          </a:stretch>
        </p:blipFill>
        <p:spPr>
          <a:xfrm>
            <a:off x="6479013" y="5452428"/>
            <a:ext cx="2471895" cy="1128832"/>
          </a:xfrm>
          <a:prstGeom prst="rect">
            <a:avLst/>
          </a:prstGeom>
        </p:spPr>
      </p:pic>
    </p:spTree>
    <p:extLst>
      <p:ext uri="{BB962C8B-B14F-4D97-AF65-F5344CB8AC3E}">
        <p14:creationId xmlns:p14="http://schemas.microsoft.com/office/powerpoint/2010/main" val="314263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4857-500B-82F2-54F0-455D3860FB40}"/>
              </a:ext>
            </a:extLst>
          </p:cNvPr>
          <p:cNvSpPr>
            <a:spLocks noGrp="1"/>
          </p:cNvSpPr>
          <p:nvPr>
            <p:ph type="title"/>
          </p:nvPr>
        </p:nvSpPr>
        <p:spPr/>
        <p:txBody>
          <a:bodyPr/>
          <a:lstStyle/>
          <a:p>
            <a:r>
              <a:rPr lang="en-US" dirty="0"/>
              <a:t>Target groups</a:t>
            </a:r>
            <a:endParaRPr lang="fi-FI" dirty="0"/>
          </a:p>
        </p:txBody>
      </p:sp>
      <p:sp>
        <p:nvSpPr>
          <p:cNvPr id="4" name="Text Placeholder 3">
            <a:extLst>
              <a:ext uri="{FF2B5EF4-FFF2-40B4-BE49-F238E27FC236}">
                <a16:creationId xmlns:a16="http://schemas.microsoft.com/office/drawing/2014/main" id="{6F010B30-BA5C-E710-4B7D-76D4761FF458}"/>
              </a:ext>
            </a:extLst>
          </p:cNvPr>
          <p:cNvSpPr>
            <a:spLocks noGrp="1"/>
          </p:cNvSpPr>
          <p:nvPr>
            <p:ph type="body" sz="quarter" idx="27"/>
          </p:nvPr>
        </p:nvSpPr>
        <p:spPr>
          <a:xfrm>
            <a:off x="533851" y="2098303"/>
            <a:ext cx="4682726" cy="3829799"/>
          </a:xfrm>
        </p:spPr>
        <p:txBody>
          <a:bodyPr/>
          <a:lstStyle/>
          <a:p>
            <a:r>
              <a:rPr lang="en-US" sz="2400" b="1" dirty="0"/>
              <a:t>Maritime authorities are provided with opportunity to offer new services for ships</a:t>
            </a:r>
          </a:p>
          <a:p>
            <a:r>
              <a:rPr lang="en-US" sz="2400" b="1" dirty="0"/>
              <a:t>Ship owners making use of new digital services.</a:t>
            </a:r>
          </a:p>
          <a:p>
            <a:r>
              <a:rPr lang="en-US" sz="2400" b="1" dirty="0"/>
              <a:t>Digital service providers who develop equipment or solutions for authorities and ship owners</a:t>
            </a:r>
          </a:p>
          <a:p>
            <a:r>
              <a:rPr lang="en-US" sz="2400" b="1" dirty="0"/>
              <a:t>Standardization organizations</a:t>
            </a:r>
          </a:p>
          <a:p>
            <a:endParaRPr lang="fi-FI" dirty="0"/>
          </a:p>
        </p:txBody>
      </p:sp>
      <p:pic>
        <p:nvPicPr>
          <p:cNvPr id="5" name="Content Placeholder 18" descr="A picture containing sky, water, boat, outdoor&#10;&#10;Description automatically generated">
            <a:extLst>
              <a:ext uri="{FF2B5EF4-FFF2-40B4-BE49-F238E27FC236}">
                <a16:creationId xmlns:a16="http://schemas.microsoft.com/office/drawing/2014/main" id="{2ED34F9C-DF09-7877-8166-E8BE0BD4D0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15823" y="1560868"/>
            <a:ext cx="6647990" cy="4367234"/>
          </a:xfrm>
          <a:prstGeom prst="rect">
            <a:avLst/>
          </a:prstGeom>
        </p:spPr>
      </p:pic>
    </p:spTree>
    <p:extLst>
      <p:ext uri="{BB962C8B-B14F-4D97-AF65-F5344CB8AC3E}">
        <p14:creationId xmlns:p14="http://schemas.microsoft.com/office/powerpoint/2010/main" val="2691926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6EFF89-81BD-49FB-BAAA-4073206FF46D}"/>
              </a:ext>
            </a:extLst>
          </p:cNvPr>
          <p:cNvPicPr>
            <a:picLocks noChangeAspect="1"/>
          </p:cNvPicPr>
          <p:nvPr/>
        </p:nvPicPr>
        <p:blipFill>
          <a:blip r:embed="rId2"/>
          <a:stretch>
            <a:fillRect/>
          </a:stretch>
        </p:blipFill>
        <p:spPr>
          <a:xfrm>
            <a:off x="265195" y="336097"/>
            <a:ext cx="11661611" cy="6020254"/>
          </a:xfrm>
          <a:prstGeom prst="rect">
            <a:avLst/>
          </a:prstGeom>
        </p:spPr>
      </p:pic>
      <p:sp>
        <p:nvSpPr>
          <p:cNvPr id="4" name="TextBox 3">
            <a:extLst>
              <a:ext uri="{FF2B5EF4-FFF2-40B4-BE49-F238E27FC236}">
                <a16:creationId xmlns:a16="http://schemas.microsoft.com/office/drawing/2014/main" id="{1CD96CF0-3A0E-4C9C-B254-C1148E08709D}"/>
              </a:ext>
            </a:extLst>
          </p:cNvPr>
          <p:cNvSpPr txBox="1"/>
          <p:nvPr/>
        </p:nvSpPr>
        <p:spPr>
          <a:xfrm>
            <a:off x="403426" y="5693317"/>
            <a:ext cx="3734909" cy="624363"/>
          </a:xfrm>
          <a:prstGeom prst="rect">
            <a:avLst/>
          </a:prstGeom>
          <a:noFill/>
        </p:spPr>
        <p:txBody>
          <a:bodyPr wrap="square" rtlCol="0">
            <a:spAutoFit/>
          </a:bodyPr>
          <a:lstStyle/>
          <a:p>
            <a:r>
              <a:rPr lang="en-US" sz="1739" b="1"/>
              <a:t>Connectivity and messaging of service information, Cybersecurity</a:t>
            </a:r>
            <a:endParaRPr lang="fi-FI" sz="1739" b="1"/>
          </a:p>
        </p:txBody>
      </p:sp>
      <p:sp>
        <p:nvSpPr>
          <p:cNvPr id="5" name="TextBox 4">
            <a:extLst>
              <a:ext uri="{FF2B5EF4-FFF2-40B4-BE49-F238E27FC236}">
                <a16:creationId xmlns:a16="http://schemas.microsoft.com/office/drawing/2014/main" id="{1C7FC851-A826-4F39-8FC9-18A66A5E6A0D}"/>
              </a:ext>
            </a:extLst>
          </p:cNvPr>
          <p:cNvSpPr txBox="1"/>
          <p:nvPr/>
        </p:nvSpPr>
        <p:spPr>
          <a:xfrm>
            <a:off x="8245693" y="5812835"/>
            <a:ext cx="3946137" cy="356779"/>
          </a:xfrm>
          <a:prstGeom prst="rect">
            <a:avLst/>
          </a:prstGeom>
          <a:noFill/>
        </p:spPr>
        <p:txBody>
          <a:bodyPr wrap="square" rtlCol="0">
            <a:spAutoFit/>
          </a:bodyPr>
          <a:lstStyle/>
          <a:p>
            <a:r>
              <a:rPr lang="en-US" sz="1739" b="1"/>
              <a:t>Contributions to IALA, IHO, MCP,…</a:t>
            </a:r>
            <a:endParaRPr lang="fi-FI" sz="1739" b="1"/>
          </a:p>
        </p:txBody>
      </p:sp>
      <p:sp>
        <p:nvSpPr>
          <p:cNvPr id="6" name="TextBox 5">
            <a:extLst>
              <a:ext uri="{FF2B5EF4-FFF2-40B4-BE49-F238E27FC236}">
                <a16:creationId xmlns:a16="http://schemas.microsoft.com/office/drawing/2014/main" id="{EBCE8B4E-140F-4BCE-91F0-800149ED9675}"/>
              </a:ext>
            </a:extLst>
          </p:cNvPr>
          <p:cNvSpPr txBox="1"/>
          <p:nvPr/>
        </p:nvSpPr>
        <p:spPr>
          <a:xfrm>
            <a:off x="4487795" y="5705516"/>
            <a:ext cx="3946137" cy="624363"/>
          </a:xfrm>
          <a:prstGeom prst="rect">
            <a:avLst/>
          </a:prstGeom>
          <a:noFill/>
        </p:spPr>
        <p:txBody>
          <a:bodyPr wrap="square" rtlCol="0">
            <a:spAutoFit/>
          </a:bodyPr>
          <a:lstStyle/>
          <a:p>
            <a:r>
              <a:rPr lang="en-US" sz="1739" b="1"/>
              <a:t>Piloting WP1 Deliverables for selected services S-124, S-125, …</a:t>
            </a:r>
            <a:endParaRPr lang="fi-FI" sz="1739" b="1"/>
          </a:p>
        </p:txBody>
      </p:sp>
    </p:spTree>
    <p:extLst>
      <p:ext uri="{BB962C8B-B14F-4D97-AF65-F5344CB8AC3E}">
        <p14:creationId xmlns:p14="http://schemas.microsoft.com/office/powerpoint/2010/main" val="2274181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CD456-D057-AD81-2F12-FE69A6613C62}"/>
              </a:ext>
            </a:extLst>
          </p:cNvPr>
          <p:cNvSpPr>
            <a:spLocks noGrp="1"/>
          </p:cNvSpPr>
          <p:nvPr>
            <p:ph type="title"/>
          </p:nvPr>
        </p:nvSpPr>
        <p:spPr/>
        <p:txBody>
          <a:bodyPr/>
          <a:lstStyle/>
          <a:p>
            <a:r>
              <a:rPr lang="en-US" dirty="0"/>
              <a:t>WPs and Group of Actions</a:t>
            </a:r>
            <a:endParaRPr lang="fi-FI" dirty="0"/>
          </a:p>
        </p:txBody>
      </p:sp>
      <p:pic>
        <p:nvPicPr>
          <p:cNvPr id="33" name="Picture 32">
            <a:extLst>
              <a:ext uri="{FF2B5EF4-FFF2-40B4-BE49-F238E27FC236}">
                <a16:creationId xmlns:a16="http://schemas.microsoft.com/office/drawing/2014/main" id="{B7487BDE-5488-6278-EB29-16FE872C8277}"/>
              </a:ext>
            </a:extLst>
          </p:cNvPr>
          <p:cNvPicPr>
            <a:picLocks noChangeAspect="1"/>
          </p:cNvPicPr>
          <p:nvPr/>
        </p:nvPicPr>
        <p:blipFill>
          <a:blip r:embed="rId2"/>
          <a:stretch>
            <a:fillRect/>
          </a:stretch>
        </p:blipFill>
        <p:spPr>
          <a:xfrm>
            <a:off x="1914259" y="1087041"/>
            <a:ext cx="8024151" cy="5495623"/>
          </a:xfrm>
          <a:prstGeom prst="rect">
            <a:avLst/>
          </a:prstGeom>
        </p:spPr>
      </p:pic>
    </p:spTree>
    <p:extLst>
      <p:ext uri="{BB962C8B-B14F-4D97-AF65-F5344CB8AC3E}">
        <p14:creationId xmlns:p14="http://schemas.microsoft.com/office/powerpoint/2010/main" val="4046369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11F2-2144-4DDC-8340-15BE34D30A22}"/>
              </a:ext>
            </a:extLst>
          </p:cNvPr>
          <p:cNvSpPr>
            <a:spLocks noGrp="1"/>
          </p:cNvSpPr>
          <p:nvPr>
            <p:ph type="title"/>
          </p:nvPr>
        </p:nvSpPr>
        <p:spPr/>
        <p:txBody>
          <a:bodyPr/>
          <a:lstStyle/>
          <a:p>
            <a:r>
              <a:rPr lang="en-US" dirty="0"/>
              <a:t>WP1: Preparing solutions</a:t>
            </a:r>
            <a:endParaRPr lang="fi-FI" dirty="0"/>
          </a:p>
        </p:txBody>
      </p:sp>
      <p:sp>
        <p:nvSpPr>
          <p:cNvPr id="4" name="Text Placeholder 3">
            <a:extLst>
              <a:ext uri="{FF2B5EF4-FFF2-40B4-BE49-F238E27FC236}">
                <a16:creationId xmlns:a16="http://schemas.microsoft.com/office/drawing/2014/main" id="{D09E5D61-B0D3-3805-E527-0920CA9FEE19}"/>
              </a:ext>
            </a:extLst>
          </p:cNvPr>
          <p:cNvSpPr>
            <a:spLocks noGrp="1"/>
          </p:cNvSpPr>
          <p:nvPr>
            <p:ph type="body" sz="quarter" idx="27"/>
          </p:nvPr>
        </p:nvSpPr>
        <p:spPr>
          <a:xfrm>
            <a:off x="576580" y="1713742"/>
            <a:ext cx="11284010" cy="3829799"/>
          </a:xfrm>
        </p:spPr>
        <p:txBody>
          <a:bodyPr/>
          <a:lstStyle/>
          <a:p>
            <a:r>
              <a:rPr lang="en-US" sz="2400" b="1" dirty="0"/>
              <a:t>GoA1.1 - </a:t>
            </a:r>
            <a:r>
              <a:rPr lang="en-US" sz="2400" b="1" dirty="0">
                <a:solidFill>
                  <a:schemeClr val="tx1"/>
                </a:solidFill>
              </a:rPr>
              <a:t>Service development and deploymen</a:t>
            </a:r>
            <a:r>
              <a:rPr lang="en-US" sz="2400" dirty="0">
                <a:solidFill>
                  <a:schemeClr val="tx1"/>
                </a:solidFill>
              </a:rPr>
              <a:t>t</a:t>
            </a:r>
          </a:p>
          <a:p>
            <a:pPr lvl="1"/>
            <a:r>
              <a:rPr lang="en-US" dirty="0"/>
              <a:t>Define requirements and operational procedures for the services (navigational warnings, Aids to Navigation information and VTS information)</a:t>
            </a:r>
          </a:p>
          <a:p>
            <a:r>
              <a:rPr lang="en-US" sz="2400" b="1" dirty="0"/>
              <a:t>GoA1.2 - </a:t>
            </a:r>
            <a:r>
              <a:rPr lang="en-US" sz="2400" b="1" dirty="0">
                <a:solidFill>
                  <a:schemeClr val="tx1"/>
                </a:solidFill>
              </a:rPr>
              <a:t>Cybersecure Service Delivery Platform</a:t>
            </a:r>
          </a:p>
          <a:p>
            <a:pPr lvl="1"/>
            <a:r>
              <a:rPr lang="en-US" dirty="0"/>
              <a:t>Develop Maritime Connectivity Platform (MCP) for piloting the services</a:t>
            </a:r>
          </a:p>
          <a:p>
            <a:r>
              <a:rPr lang="en-US" sz="2400" b="1" dirty="0"/>
              <a:t>GoA1.3 - </a:t>
            </a:r>
            <a:r>
              <a:rPr lang="en-US" sz="2400" b="1" dirty="0">
                <a:solidFill>
                  <a:schemeClr val="tx1"/>
                </a:solidFill>
              </a:rPr>
              <a:t>Communication System</a:t>
            </a:r>
          </a:p>
          <a:p>
            <a:pPr lvl="1"/>
            <a:r>
              <a:rPr lang="fi-FI" dirty="0" err="1"/>
              <a:t>Analyze</a:t>
            </a:r>
            <a:r>
              <a:rPr lang="fi-FI" dirty="0"/>
              <a:t> </a:t>
            </a:r>
            <a:r>
              <a:rPr lang="fi-FI" dirty="0" err="1"/>
              <a:t>the</a:t>
            </a:r>
            <a:r>
              <a:rPr lang="fi-FI" dirty="0"/>
              <a:t> </a:t>
            </a:r>
            <a:r>
              <a:rPr lang="fi-FI" dirty="0" err="1"/>
              <a:t>connectivity</a:t>
            </a:r>
            <a:r>
              <a:rPr lang="fi-FI" dirty="0"/>
              <a:t> </a:t>
            </a:r>
            <a:r>
              <a:rPr lang="fi-FI" dirty="0" err="1"/>
              <a:t>needs</a:t>
            </a:r>
            <a:r>
              <a:rPr lang="fi-FI" dirty="0"/>
              <a:t> for </a:t>
            </a:r>
            <a:r>
              <a:rPr lang="fi-FI" dirty="0" err="1"/>
              <a:t>the</a:t>
            </a:r>
            <a:r>
              <a:rPr lang="fi-FI" dirty="0"/>
              <a:t> </a:t>
            </a:r>
            <a:r>
              <a:rPr lang="fi-FI" dirty="0" err="1"/>
              <a:t>piloted</a:t>
            </a:r>
            <a:r>
              <a:rPr lang="fi-FI" dirty="0"/>
              <a:t> </a:t>
            </a:r>
            <a:r>
              <a:rPr lang="fi-FI" dirty="0" err="1"/>
              <a:t>services</a:t>
            </a:r>
            <a:endParaRPr lang="fi-FI" dirty="0"/>
          </a:p>
          <a:p>
            <a:pPr lvl="1"/>
            <a:r>
              <a:rPr lang="fi-FI" dirty="0" err="1"/>
              <a:t>Develop</a:t>
            </a:r>
            <a:r>
              <a:rPr lang="fi-FI" dirty="0"/>
              <a:t> </a:t>
            </a:r>
            <a:r>
              <a:rPr lang="fi-FI" dirty="0" err="1"/>
              <a:t>prototype</a:t>
            </a:r>
            <a:r>
              <a:rPr lang="fi-FI" dirty="0"/>
              <a:t> VDES </a:t>
            </a:r>
            <a:r>
              <a:rPr lang="fi-FI" dirty="0" err="1"/>
              <a:t>system</a:t>
            </a:r>
            <a:r>
              <a:rPr lang="fi-FI" dirty="0"/>
              <a:t> for </a:t>
            </a:r>
            <a:r>
              <a:rPr lang="fi-FI" dirty="0" err="1"/>
              <a:t>the</a:t>
            </a:r>
            <a:r>
              <a:rPr lang="fi-FI" dirty="0"/>
              <a:t> </a:t>
            </a:r>
            <a:r>
              <a:rPr lang="fi-FI" dirty="0" err="1"/>
              <a:t>pilots</a:t>
            </a:r>
            <a:endParaRPr lang="fi-FI" dirty="0"/>
          </a:p>
          <a:p>
            <a:endParaRPr lang="fi-FI" dirty="0"/>
          </a:p>
        </p:txBody>
      </p:sp>
      <p:pic>
        <p:nvPicPr>
          <p:cNvPr id="5" name="Picture 4">
            <a:extLst>
              <a:ext uri="{FF2B5EF4-FFF2-40B4-BE49-F238E27FC236}">
                <a16:creationId xmlns:a16="http://schemas.microsoft.com/office/drawing/2014/main" id="{91ED328B-45AD-F817-D24B-B198DA13BF30}"/>
              </a:ext>
            </a:extLst>
          </p:cNvPr>
          <p:cNvPicPr>
            <a:picLocks noChangeAspect="1"/>
          </p:cNvPicPr>
          <p:nvPr/>
        </p:nvPicPr>
        <p:blipFill>
          <a:blip r:embed="rId2"/>
          <a:stretch>
            <a:fillRect/>
          </a:stretch>
        </p:blipFill>
        <p:spPr>
          <a:xfrm>
            <a:off x="2746366" y="5144258"/>
            <a:ext cx="6944438" cy="1435484"/>
          </a:xfrm>
          <a:prstGeom prst="rect">
            <a:avLst/>
          </a:prstGeom>
        </p:spPr>
      </p:pic>
    </p:spTree>
    <p:extLst>
      <p:ext uri="{BB962C8B-B14F-4D97-AF65-F5344CB8AC3E}">
        <p14:creationId xmlns:p14="http://schemas.microsoft.com/office/powerpoint/2010/main" val="2790689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2B7A-AB62-CFBE-FF69-ABE64D821E4E}"/>
              </a:ext>
            </a:extLst>
          </p:cNvPr>
          <p:cNvSpPr>
            <a:spLocks noGrp="1"/>
          </p:cNvSpPr>
          <p:nvPr>
            <p:ph type="title"/>
          </p:nvPr>
        </p:nvSpPr>
        <p:spPr/>
        <p:txBody>
          <a:bodyPr/>
          <a:lstStyle/>
          <a:p>
            <a:r>
              <a:rPr lang="en-US" dirty="0"/>
              <a:t>WP2: Piloting solutions</a:t>
            </a:r>
            <a:endParaRPr lang="fi-FI" dirty="0"/>
          </a:p>
        </p:txBody>
      </p:sp>
      <p:sp>
        <p:nvSpPr>
          <p:cNvPr id="4" name="Text Placeholder 3">
            <a:extLst>
              <a:ext uri="{FF2B5EF4-FFF2-40B4-BE49-F238E27FC236}">
                <a16:creationId xmlns:a16="http://schemas.microsoft.com/office/drawing/2014/main" id="{202D0D02-6052-F0F7-D95F-CA54BB9F906B}"/>
              </a:ext>
            </a:extLst>
          </p:cNvPr>
          <p:cNvSpPr>
            <a:spLocks noGrp="1"/>
          </p:cNvSpPr>
          <p:nvPr>
            <p:ph type="body" sz="quarter" idx="27"/>
          </p:nvPr>
        </p:nvSpPr>
        <p:spPr>
          <a:xfrm>
            <a:off x="586316" y="1596132"/>
            <a:ext cx="11284010" cy="3829799"/>
          </a:xfrm>
        </p:spPr>
        <p:txBody>
          <a:bodyPr/>
          <a:lstStyle/>
          <a:p>
            <a:r>
              <a:rPr lang="en-US" sz="2400" b="1" dirty="0"/>
              <a:t>GoA2.1 - </a:t>
            </a:r>
            <a:r>
              <a:rPr lang="en-US" sz="2400" b="1" dirty="0">
                <a:solidFill>
                  <a:schemeClr val="tx1"/>
                </a:solidFill>
              </a:rPr>
              <a:t>Digital Navigational Warnings</a:t>
            </a:r>
          </a:p>
          <a:p>
            <a:pPr lvl="1"/>
            <a:r>
              <a:rPr lang="en-US" dirty="0"/>
              <a:t>Pilot the delivery of one S-124 service</a:t>
            </a:r>
          </a:p>
          <a:p>
            <a:r>
              <a:rPr lang="en-US" sz="2400" b="1" dirty="0"/>
              <a:t>GoA2.2 - </a:t>
            </a:r>
            <a:r>
              <a:rPr lang="en-US" sz="2400" b="1" dirty="0">
                <a:solidFill>
                  <a:schemeClr val="tx1"/>
                </a:solidFill>
              </a:rPr>
              <a:t>Digital Navigational Service</a:t>
            </a:r>
          </a:p>
          <a:p>
            <a:pPr lvl="1"/>
            <a:r>
              <a:rPr lang="en-US" dirty="0"/>
              <a:t>Testing the Digital </a:t>
            </a:r>
            <a:r>
              <a:rPr lang="en-US" dirty="0" err="1"/>
              <a:t>AtoN</a:t>
            </a:r>
            <a:r>
              <a:rPr lang="en-US" dirty="0"/>
              <a:t> services in the testbed area of the Baltic Sea utilizing the VDES and MCP. The applications, focused on the S-125 framework, will be developed for a selected group of end-users (testers).</a:t>
            </a:r>
          </a:p>
          <a:p>
            <a:r>
              <a:rPr lang="en-US" sz="2400" b="1" dirty="0"/>
              <a:t>GoA2.3 - </a:t>
            </a:r>
            <a:r>
              <a:rPr lang="en-US" sz="2400" b="1" dirty="0">
                <a:solidFill>
                  <a:schemeClr val="tx1"/>
                </a:solidFill>
              </a:rPr>
              <a:t>VTS service</a:t>
            </a:r>
          </a:p>
          <a:p>
            <a:pPr lvl="1"/>
            <a:r>
              <a:rPr lang="en-US" dirty="0"/>
              <a:t>Pilot and test electronic VTS services for ships and other maritime operators that can be integrated into the operational VTS system</a:t>
            </a:r>
          </a:p>
          <a:p>
            <a:endParaRPr lang="fi-FI" dirty="0"/>
          </a:p>
        </p:txBody>
      </p:sp>
      <p:pic>
        <p:nvPicPr>
          <p:cNvPr id="5" name="Picture 4">
            <a:extLst>
              <a:ext uri="{FF2B5EF4-FFF2-40B4-BE49-F238E27FC236}">
                <a16:creationId xmlns:a16="http://schemas.microsoft.com/office/drawing/2014/main" id="{D62895D5-B2F6-D54C-80AE-E65E999B3AD2}"/>
              </a:ext>
            </a:extLst>
          </p:cNvPr>
          <p:cNvPicPr>
            <a:picLocks noChangeAspect="1"/>
          </p:cNvPicPr>
          <p:nvPr/>
        </p:nvPicPr>
        <p:blipFill>
          <a:blip r:embed="rId2"/>
          <a:stretch>
            <a:fillRect/>
          </a:stretch>
        </p:blipFill>
        <p:spPr>
          <a:xfrm>
            <a:off x="2283378" y="5261868"/>
            <a:ext cx="7625244" cy="1382689"/>
          </a:xfrm>
          <a:prstGeom prst="rect">
            <a:avLst/>
          </a:prstGeom>
        </p:spPr>
      </p:pic>
    </p:spTree>
    <p:extLst>
      <p:ext uri="{BB962C8B-B14F-4D97-AF65-F5344CB8AC3E}">
        <p14:creationId xmlns:p14="http://schemas.microsoft.com/office/powerpoint/2010/main" val="2736757887"/>
      </p:ext>
    </p:extLst>
  </p:cSld>
  <p:clrMapOvr>
    <a:masterClrMapping/>
  </p:clrMapOvr>
</p:sld>
</file>

<file path=ppt/theme/theme1.xml><?xml version="1.0" encoding="utf-8"?>
<a:theme xmlns:a="http://schemas.openxmlformats.org/drawingml/2006/main" name="Office">
  <a:themeElements>
    <a:clrScheme name="BSR / Color Palette">
      <a:dk1>
        <a:srgbClr val="4B4B4D"/>
      </a:dk1>
      <a:lt1>
        <a:srgbClr val="FFFFFF"/>
      </a:lt1>
      <a:dk2>
        <a:srgbClr val="004E84"/>
      </a:dk2>
      <a:lt2>
        <a:srgbClr val="FFFFFF"/>
      </a:lt2>
      <a:accent1>
        <a:srgbClr val="6B9BC2"/>
      </a:accent1>
      <a:accent2>
        <a:srgbClr val="377F77"/>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ctr">
        <a:spAutoFit/>
      </a:bodyPr>
      <a:lstStyle>
        <a:defPPr>
          <a:defRPr sz="4000" b="1" dirty="0" err="1">
            <a:solidFill>
              <a:srgbClr val="004E84"/>
            </a:solidFill>
          </a:defRPr>
        </a:defPPr>
      </a:lstStyle>
    </a:txDef>
  </a:objectDefaults>
  <a:extraClrSchemeLst/>
  <a:custClrLst>
    <a:custClr name="Deep Blue">
      <a:srgbClr val="004E84"/>
    </a:custClr>
    <a:custClr name="Bright Blue">
      <a:srgbClr val="007BB2"/>
    </a:custClr>
    <a:custClr name="Green">
      <a:srgbClr val="8AB419"/>
    </a:custClr>
    <a:custClr name="Warm Black">
      <a:srgbClr val="4B4B4B"/>
    </a:custClr>
    <a:custClr name="NO USE">
      <a:srgbClr val="F5FF00"/>
    </a:custClr>
    <a:custClr name="Deep Blue 57">
      <a:srgbClr val="7B8EB3"/>
    </a:custClr>
    <a:custClr name="Deep Blue 12">
      <a:srgbClr val="E4E5EE"/>
    </a:custClr>
    <a:custClr name="Bright Blue 57">
      <a:srgbClr val="89AFD1"/>
    </a:custClr>
    <a:custClr name="Bright Blue 12">
      <a:srgbClr val="E8EEF5"/>
    </a:custClr>
    <a:custClr name="Green 57">
      <a:srgbClr val="C1D488"/>
    </a:custClr>
    <a:custClr name="Green 12">
      <a:srgbClr val="F3F6E7"/>
    </a:custClr>
    <a:custClr name="NO USE">
      <a:srgbClr val="F5FF00"/>
    </a:custClr>
    <a:custClr name="Priority 1">
      <a:srgbClr val="CF9519"/>
    </a:custClr>
    <a:custClr name="Priority 2">
      <a:srgbClr val="5D7997"/>
    </a:custClr>
    <a:custClr name="Priority 3">
      <a:srgbClr val="5C8064"/>
    </a:custClr>
    <a:custClr name="Priority 4">
      <a:srgbClr val="8C8282"/>
    </a:custClr>
    <a:custClr name="NO USE">
      <a:srgbClr val="F5FF00"/>
    </a:custClr>
    <a:custClr name="ADD ON 1">
      <a:srgbClr val="6B9BC2"/>
    </a:custClr>
    <a:custClr name="ADD ON 2">
      <a:srgbClr val="A1A970"/>
    </a:custClr>
    <a:custClr name="ADD ON 3">
      <a:srgbClr val="CF8787"/>
    </a:custClr>
    <a:custClr name="ADD ON 4">
      <a:srgbClr val="FED440"/>
    </a:custClr>
    <a:custClr name="ADD ON 5">
      <a:srgbClr val="8E8C8C"/>
    </a:custClr>
    <a:custClr name="ADD ON 6">
      <a:srgbClr val="64AE53"/>
    </a:custClr>
    <a:custClr name="ADD ON 7">
      <a:srgbClr val="C86B35"/>
    </a:custClr>
    <a:custClr name="ADD ON 8">
      <a:srgbClr val="B134D8"/>
    </a:custClr>
    <a:custClr name="ADD ON 9">
      <a:srgbClr val="574C4C"/>
    </a:custClr>
    <a:custClr name="ADD ON 10">
      <a:srgbClr val="D62E3F"/>
    </a:custClr>
    <a:custClr name="ADD ON 11">
      <a:srgbClr val="C79F37"/>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BSR / Color Palette">
      <a:dk1>
        <a:srgbClr val="4B4B4D"/>
      </a:dk1>
      <a:lt1>
        <a:srgbClr val="FFFFFF"/>
      </a:lt1>
      <a:dk2>
        <a:srgbClr val="004E84"/>
      </a:dk2>
      <a:lt2>
        <a:srgbClr val="FFFFFF"/>
      </a:lt2>
      <a:accent1>
        <a:srgbClr val="6B9BC2"/>
      </a:accent1>
      <a:accent2>
        <a:srgbClr val="377F77"/>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ctr">
        <a:spAutoFit/>
      </a:bodyPr>
      <a:lstStyle>
        <a:defPPr>
          <a:defRPr sz="4000" b="1" dirty="0" err="1">
            <a:solidFill>
              <a:srgbClr val="004E84"/>
            </a:solidFill>
          </a:defRPr>
        </a:defPPr>
      </a:lstStyle>
    </a:txDef>
  </a:objectDefaults>
  <a:extraClrSchemeLst/>
  <a:custClrLst>
    <a:custClr name="Deep Blue">
      <a:srgbClr val="004E84"/>
    </a:custClr>
    <a:custClr name="Bright Blue">
      <a:srgbClr val="007BB2"/>
    </a:custClr>
    <a:custClr name="Green">
      <a:srgbClr val="8AB419"/>
    </a:custClr>
    <a:custClr name="Warm Black">
      <a:srgbClr val="4B4B4B"/>
    </a:custClr>
    <a:custClr name="NO USE">
      <a:srgbClr val="F5FF00"/>
    </a:custClr>
    <a:custClr name="Deep Blue 57">
      <a:srgbClr val="7B8EB3"/>
    </a:custClr>
    <a:custClr name="Deep Blue 12">
      <a:srgbClr val="E4E5EE"/>
    </a:custClr>
    <a:custClr name="Bright Blue 57">
      <a:srgbClr val="89AFD1"/>
    </a:custClr>
    <a:custClr name="Bright Blue 12">
      <a:srgbClr val="E8EEF5"/>
    </a:custClr>
    <a:custClr name="Green 57">
      <a:srgbClr val="C1D488"/>
    </a:custClr>
    <a:custClr name="Green 12">
      <a:srgbClr val="F3F6E7"/>
    </a:custClr>
    <a:custClr name="NO USE">
      <a:srgbClr val="F5FF00"/>
    </a:custClr>
    <a:custClr name="Priority 1">
      <a:srgbClr val="CF9519"/>
    </a:custClr>
    <a:custClr name="Priority 2">
      <a:srgbClr val="5D7997"/>
    </a:custClr>
    <a:custClr name="Priority 3">
      <a:srgbClr val="5C8064"/>
    </a:custClr>
    <a:custClr name="Priority 4">
      <a:srgbClr val="8C8282"/>
    </a:custClr>
    <a:custClr name="NO USE">
      <a:srgbClr val="F5FF00"/>
    </a:custClr>
    <a:custClr name="ADD ON 1">
      <a:srgbClr val="6B9BC2"/>
    </a:custClr>
    <a:custClr name="ADD ON 2">
      <a:srgbClr val="A1A970"/>
    </a:custClr>
    <a:custClr name="ADD ON 3">
      <a:srgbClr val="CF8787"/>
    </a:custClr>
    <a:custClr name="ADD ON 4">
      <a:srgbClr val="FED440"/>
    </a:custClr>
    <a:custClr name="ADD ON 5">
      <a:srgbClr val="8E8C8C"/>
    </a:custClr>
    <a:custClr name="ADD ON 6">
      <a:srgbClr val="64AE53"/>
    </a:custClr>
    <a:custClr name="ADD ON 7">
      <a:srgbClr val="C86B35"/>
    </a:custClr>
    <a:custClr name="ADD ON 8">
      <a:srgbClr val="B134D8"/>
    </a:custClr>
    <a:custClr name="ADD ON 9">
      <a:srgbClr val="574C4C"/>
    </a:custClr>
    <a:custClr name="ADD ON 10">
      <a:srgbClr val="D62E3F"/>
    </a:custClr>
    <a:custClr name="ADD ON 11">
      <a:srgbClr val="C79F37"/>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C93CC6471FD6BC4EA6A3EC0DE6AC7726" ma:contentTypeVersion="5" ma:contentTypeDescription="Luo uusi asiakirja." ma:contentTypeScope="" ma:versionID="1585b089fd0fcf2d1bd8a5ad46c8e0b0">
  <xsd:schema xmlns:xsd="http://www.w3.org/2001/XMLSchema" xmlns:xs="http://www.w3.org/2001/XMLSchema" xmlns:p="http://schemas.microsoft.com/office/2006/metadata/properties" xmlns:ns2="a53f1feb-6a19-4e3f-b0dd-964fc13f8f6e" targetNamespace="http://schemas.microsoft.com/office/2006/metadata/properties" ma:root="true" ma:fieldsID="8cb22c21607113c829af93f05e8b9bcd" ns2:_="">
    <xsd:import namespace="a53f1feb-6a19-4e3f-b0dd-964fc13f8f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3f1feb-6a19-4e3f-b0dd-964fc13f8f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9D1815-3817-4D27-A0B4-4D7D7495940A}">
  <ds:schemaRefs>
    <ds:schemaRef ds:uri="http://purl.org/dc/terms/"/>
    <ds:schemaRef ds:uri="http://purl.org/dc/dcmitype/"/>
    <ds:schemaRef ds:uri="http://schemas.microsoft.com/office/2006/metadata/properties"/>
    <ds:schemaRef ds:uri="http://purl.org/dc/elements/1.1/"/>
    <ds:schemaRef ds:uri="a53f1feb-6a19-4e3f-b0dd-964fc13f8f6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0136C8CF-293E-4BF8-AF58-697693BD00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3f1feb-6a19-4e3f-b0dd-964fc13f8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1CCF12-5646-4AEB-B6AA-E068DA6F38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454</TotalTime>
  <Words>503</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Aharoni</vt:lpstr>
      <vt:lpstr>Arial</vt:lpstr>
      <vt:lpstr>Calibri</vt:lpstr>
      <vt:lpstr>Office</vt:lpstr>
      <vt:lpstr>1_Office</vt:lpstr>
      <vt:lpstr>PowerPoint Presentation</vt:lpstr>
      <vt:lpstr>PowerPoint Presentation</vt:lpstr>
      <vt:lpstr>Project goal</vt:lpstr>
      <vt:lpstr>Consortium</vt:lpstr>
      <vt:lpstr>Target groups</vt:lpstr>
      <vt:lpstr>PowerPoint Presentation</vt:lpstr>
      <vt:lpstr>WPs and Group of Actions</vt:lpstr>
      <vt:lpstr>WP1: Preparing solutions</vt:lpstr>
      <vt:lpstr>WP2: Piloting solutions</vt:lpstr>
      <vt:lpstr>WP3: Transfer solutions</vt:lpstr>
      <vt:lpstr>Thank you! Questions?   Tero Jokela, tero.jokela@turkuamk.fi Jarkko Paavola, jarkko.paavola@turkuamk.fi  Heidi Tuominen, heidi.tuominen@turkuamk.fi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ppt</dc:title>
  <dc:subject/>
  <dc:creator>IBSR</dc:creator>
  <cp:keywords/>
  <dc:description/>
  <cp:lastModifiedBy>Jokela Tero</cp:lastModifiedBy>
  <cp:revision>408</cp:revision>
  <dcterms:created xsi:type="dcterms:W3CDTF">2021-06-17T09:42:07Z</dcterms:created>
  <dcterms:modified xsi:type="dcterms:W3CDTF">2024-03-07T08:50:04Z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0x010100C93CC6471FD6BC4EA6A3EC0DE6AC7726</vt:lpwstr>
  </property>
</Properties>
</file>