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3"/>
  </p:notesMasterIdLst>
  <p:sldIdLst>
    <p:sldId id="264" r:id="rId2"/>
    <p:sldId id="265" r:id="rId3"/>
    <p:sldId id="266" r:id="rId4"/>
    <p:sldId id="270" r:id="rId5"/>
    <p:sldId id="267" r:id="rId6"/>
    <p:sldId id="268" r:id="rId7"/>
    <p:sldId id="269" r:id="rId8"/>
    <p:sldId id="273" r:id="rId9"/>
    <p:sldId id="272" r:id="rId10"/>
    <p:sldId id="271" r:id="rId11"/>
    <p:sldId id="274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2023-06-19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2860" y="6294438"/>
            <a:ext cx="125261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2023-06-19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10429875" y="6286500"/>
            <a:ext cx="1419225" cy="41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2060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2023-06-19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99" y="6293738"/>
            <a:ext cx="1256688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8KoGNEXztuo" TargetMode="External"/><Relationship Id="rId5" Type="http://schemas.openxmlformats.org/officeDocument/2006/relationships/image" Target="../media/image39.jpeg"/><Relationship Id="rId4" Type="http://schemas.openxmlformats.org/officeDocument/2006/relationships/hyperlink" Target="NUL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Nordstream</a:t>
            </a:r>
            <a:r>
              <a:rPr lang="en-GB" dirty="0" smtClean="0"/>
              <a:t> incident, Sept 2022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9C57EB-103A-5FB0-E94A-9BA99CAFA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332"/>
          </a:xfrm>
        </p:spPr>
        <p:txBody>
          <a:bodyPr/>
          <a:lstStyle/>
          <a:p>
            <a:r>
              <a:rPr lang="en-GB" dirty="0" smtClean="0"/>
              <a:t>Lessons</a:t>
            </a:r>
            <a:r>
              <a:rPr lang="sv-SE" dirty="0" smtClean="0"/>
              <a:t> </a:t>
            </a:r>
            <a:r>
              <a:rPr lang="en-GB" dirty="0" smtClean="0"/>
              <a:t>learnt 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75348" y="1893552"/>
            <a:ext cx="9144000" cy="2052805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Importance of short and clear instructions, decision support for </a:t>
            </a:r>
            <a:r>
              <a:rPr lang="en-GB" dirty="0" smtClean="0"/>
              <a:t>operator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Operator time log</a:t>
            </a:r>
            <a:endParaRPr lang="en-GB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Importance of good communications both within agencies and different counties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Difficulties with different agencies in charge in different countries. Prohibition zone varied.  </a:t>
            </a:r>
          </a:p>
          <a:p>
            <a:pPr algn="l"/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04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329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7069"/>
          </a:xfrm>
        </p:spPr>
        <p:txBody>
          <a:bodyPr/>
          <a:lstStyle/>
          <a:p>
            <a:r>
              <a:rPr lang="en-GB" dirty="0" smtClean="0"/>
              <a:t>Items to be reported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2205789"/>
            <a:ext cx="9144000" cy="224589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What is </a:t>
            </a:r>
            <a:r>
              <a:rPr lang="en-GB" dirty="0" err="1" smtClean="0"/>
              <a:t>Nordstream</a:t>
            </a:r>
            <a:r>
              <a:rPr lang="en-GB" dirty="0" smtClean="0"/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Scenario in September 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Actions and coordination by SMA and DMA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Lessons learned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40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36914" y="262391"/>
            <a:ext cx="9144000" cy="618205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Nordstream</a:t>
            </a:r>
            <a:r>
              <a:rPr lang="sv-SE" dirty="0" smtClean="0"/>
              <a:t> pipeline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451709" y="1157910"/>
            <a:ext cx="3433010" cy="1289800"/>
          </a:xfrm>
        </p:spPr>
        <p:txBody>
          <a:bodyPr/>
          <a:lstStyle/>
          <a:p>
            <a:r>
              <a:rPr lang="en-GB" dirty="0" smtClean="0"/>
              <a:t>Four pipelines in total</a:t>
            </a:r>
          </a:p>
          <a:p>
            <a:r>
              <a:rPr lang="en-GB" dirty="0" smtClean="0"/>
              <a:t>Four leaks</a:t>
            </a:r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1" y="896352"/>
            <a:ext cx="6575258" cy="438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24" y="2883807"/>
            <a:ext cx="6169493" cy="347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4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73628" y="587828"/>
            <a:ext cx="9144000" cy="6143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Instructions to operators at Sweden traffic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495800" y="2720976"/>
            <a:ext cx="6379028" cy="2187908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Prepared in 2012 during pipeline </a:t>
            </a:r>
            <a:r>
              <a:rPr lang="en-GB" dirty="0" smtClean="0"/>
              <a:t>construction </a:t>
            </a:r>
            <a:endParaRPr lang="en-GB" dirty="0" smtClean="0"/>
          </a:p>
          <a:p>
            <a:pPr algn="l"/>
            <a:r>
              <a:rPr lang="en-GB" dirty="0" smtClean="0"/>
              <a:t>List of scenarios </a:t>
            </a:r>
          </a:p>
          <a:p>
            <a:pPr algn="l"/>
            <a:r>
              <a:rPr lang="en-GB" dirty="0" smtClean="0"/>
              <a:t>Clear instructions who to contact</a:t>
            </a:r>
          </a:p>
          <a:p>
            <a:pPr algn="l"/>
            <a:r>
              <a:rPr lang="en-GB" dirty="0" smtClean="0"/>
              <a:t>Example of Navigational warning to broadcast</a:t>
            </a:r>
          </a:p>
          <a:p>
            <a:pPr algn="l"/>
            <a:r>
              <a:rPr lang="en-GB" dirty="0" smtClean="0"/>
              <a:t>Instructions matched reality</a:t>
            </a:r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graphicFrame>
        <p:nvGraphicFramePr>
          <p:cNvPr id="5" name="Objek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29653"/>
              </p:ext>
            </p:extLst>
          </p:nvPr>
        </p:nvGraphicFramePr>
        <p:xfrm>
          <a:off x="2045369" y="329030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showAsIcon="1" r:id="rId3" imgW="914400" imgH="771480" progId="AcroExch.Document.DC">
                  <p:embed/>
                </p:oleObj>
              </mc:Choice>
              <mc:Fallback>
                <p:oleObj name="Acrobat Document" showAsIcon="1" r:id="rId3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5369" y="329030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8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64772" y="414792"/>
            <a:ext cx="9144000" cy="8152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Text from the company emergency response plan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33" y="1557337"/>
            <a:ext cx="7953375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3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hlinkClick r:id="rId3" invalidUrl="https:///"/>
              </a:rPr>
              <a:t>https</a:t>
            </a:r>
            <a:r>
              <a:rPr lang="sv-SE" dirty="0" smtClean="0">
                <a:hlinkClick r:id="rId4" invalidUrl="https:///"/>
              </a:rPr>
              <a:t>://</a:t>
            </a:r>
            <a:r>
              <a:rPr lang="sv-SE" dirty="0"/>
              <a:t>https://www.politico.com/news/2022/09/28/nord-stream-pipeline-explosions-eu-00059262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8KoGNEXztu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9028" y="874939"/>
            <a:ext cx="9368972" cy="52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370114"/>
            <a:ext cx="9144000" cy="832077"/>
          </a:xfrm>
        </p:spPr>
        <p:txBody>
          <a:bodyPr/>
          <a:lstStyle/>
          <a:p>
            <a:r>
              <a:rPr lang="en-GB" dirty="0" smtClean="0"/>
              <a:t>Timeline summary Sep 26, 2022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82485" y="1446665"/>
            <a:ext cx="9144000" cy="451870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08:36 Call from company in Switzerland. Pressure drop in pipeline. No information about location at this time.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08:45 – 09:45 Information to JRCC, Coast guard, </a:t>
            </a:r>
            <a:r>
              <a:rPr lang="en-GB" dirty="0" err="1" smtClean="0"/>
              <a:t>NtM</a:t>
            </a:r>
            <a:r>
              <a:rPr lang="en-GB" dirty="0" smtClean="0"/>
              <a:t>. Preparation of e-mail to be sent to Germany, Poland and Denmark. Waiting for position.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Further dialog with company and other authorities.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12:27 First warning broadcast without position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13:20 Position confirmed. ”Important” warning transmitted.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Coordination with Denmark.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Information sent to UK for EGC warning.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15:30 </a:t>
            </a:r>
            <a:r>
              <a:rPr lang="en-GB" dirty="0" err="1" smtClean="0"/>
              <a:t>Navtex</a:t>
            </a:r>
            <a:r>
              <a:rPr lang="en-GB" dirty="0" smtClean="0"/>
              <a:t> warning changed to ”vital”.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20:20 Two new positions reported. New warning issued.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Continued dialog with vessels in the area. Denmark with northbound vessels and Sweden with southbound.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 smtClean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00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4800" y="4700588"/>
            <a:ext cx="4365171" cy="1655762"/>
          </a:xfrm>
        </p:spPr>
        <p:txBody>
          <a:bodyPr/>
          <a:lstStyle/>
          <a:p>
            <a:pPr algn="l"/>
            <a:r>
              <a:rPr lang="en-GB" dirty="0" smtClean="0"/>
              <a:t>Reports from vessels in the area, helped pinpoint the location</a:t>
            </a:r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5" y="1602071"/>
            <a:ext cx="6259284" cy="469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231265"/>
            <a:ext cx="5682343" cy="426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90" y="231265"/>
            <a:ext cx="6334125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624823" y="295531"/>
            <a:ext cx="3340548" cy="45819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First warning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3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55558" y="473241"/>
            <a:ext cx="9144000" cy="710616"/>
          </a:xfrm>
        </p:spPr>
        <p:txBody>
          <a:bodyPr/>
          <a:lstStyle/>
          <a:p>
            <a:r>
              <a:rPr lang="en-GB" dirty="0" smtClean="0"/>
              <a:t>Further actions taken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553200" y="2141620"/>
            <a:ext cx="4114800" cy="3116179"/>
          </a:xfrm>
        </p:spPr>
        <p:txBody>
          <a:bodyPr/>
          <a:lstStyle/>
          <a:p>
            <a:pPr algn="l"/>
            <a:r>
              <a:rPr lang="en-GB" dirty="0" smtClean="0"/>
              <a:t>Virtual AIS and ”Watch dogs” deployed to mark positions.  </a:t>
            </a:r>
          </a:p>
          <a:p>
            <a:pPr algn="l"/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3" y="1749425"/>
            <a:ext cx="5810250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8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161E3F-EA7C-4BDD-8B95-1AB4EB329231}" vid="{F42D8766-B908-4FA6-B88E-A13F83AB19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Sjofartsverket_EN_mall</Template>
  <TotalTime>521</TotalTime>
  <Words>381</Words>
  <Application>Microsoft Office PowerPoint</Application>
  <PresentationFormat>Bredbild</PresentationFormat>
  <Paragraphs>49</Paragraphs>
  <Slides>11</Slides>
  <Notes>0</Notes>
  <HiddenSlides>0</HiddenSlides>
  <MMClips>1</MMClips>
  <ScaleCrop>false</ScaleCrop>
  <HeadingPairs>
    <vt:vector size="8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SjÖV</vt:lpstr>
      <vt:lpstr>Acrobat Document</vt:lpstr>
      <vt:lpstr>Nordstream incident, Sept 2022</vt:lpstr>
      <vt:lpstr>Items to be reported</vt:lpstr>
      <vt:lpstr>Nordstream pipeline</vt:lpstr>
      <vt:lpstr>Instructions to operators at Sweden traffic</vt:lpstr>
      <vt:lpstr>Text from the company emergency response plan</vt:lpstr>
      <vt:lpstr>PowerPoint-presentation</vt:lpstr>
      <vt:lpstr>Timeline summary Sep 26, 2022</vt:lpstr>
      <vt:lpstr>First warning</vt:lpstr>
      <vt:lpstr>Further actions taken</vt:lpstr>
      <vt:lpstr>Lessons learnt </vt:lpstr>
      <vt:lpstr>Thank you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Nordstream incident, Sept 2022</dc:title>
  <dc:creator>Von Bültzingslöwen, Johan</dc:creator>
  <cp:lastModifiedBy>Von Bültzingslöwen, Johan</cp:lastModifiedBy>
  <cp:revision>29</cp:revision>
  <dcterms:created xsi:type="dcterms:W3CDTF">2023-06-02T09:28:09Z</dcterms:created>
  <dcterms:modified xsi:type="dcterms:W3CDTF">2023-06-19T09:00:03Z</dcterms:modified>
</cp:coreProperties>
</file>