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11"/>
  </p:notesMasterIdLst>
  <p:sldIdLst>
    <p:sldId id="256" r:id="rId5"/>
    <p:sldId id="263" r:id="rId6"/>
    <p:sldId id="257" r:id="rId7"/>
    <p:sldId id="261" r:id="rId8"/>
    <p:sldId id="259" r:id="rId9"/>
    <p:sldId id="262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D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7041" autoAdjust="0"/>
  </p:normalViewPr>
  <p:slideViewPr>
    <p:cSldViewPr snapToGrid="0">
      <p:cViewPr varScale="1">
        <p:scale>
          <a:sx n="114" d="100"/>
          <a:sy n="114" d="100"/>
        </p:scale>
        <p:origin x="30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268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6FD63-4602-4E72-861C-BB7A7F32F49F}" type="datetimeFigureOut">
              <a:rPr lang="sv-SE" smtClean="0"/>
              <a:t>2022-09-09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78FF4-430A-4B22-955F-8E59D503EF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7481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78FF4-430A-4B22-955F-8E59D503EFE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9770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78FF4-430A-4B22-955F-8E59D503EFE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9044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78FF4-430A-4B22-955F-8E59D503EFE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0880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1998587" y="3073947"/>
            <a:ext cx="8924786" cy="12675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smtClean="0"/>
              <a:t>HEADING</a:t>
            </a:r>
          </a:p>
        </p:txBody>
      </p:sp>
      <p:pic>
        <p:nvPicPr>
          <p:cNvPr id="7" name="Picture 4" descr="Kompassros_vit_NY.e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19538" cy="390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8285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_slid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4"/>
          <p:cNvSpPr>
            <a:spLocks noGrp="1"/>
          </p:cNvSpPr>
          <p:nvPr>
            <p:ph idx="10" hasCustomPrompt="1"/>
          </p:nvPr>
        </p:nvSpPr>
        <p:spPr>
          <a:xfrm>
            <a:off x="1305620" y="1357162"/>
            <a:ext cx="9717496" cy="457736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</p:txBody>
      </p:sp>
      <p:sp>
        <p:nvSpPr>
          <p:cNvPr id="5" name="Rubrik 3"/>
          <p:cNvSpPr>
            <a:spLocks noGrp="1"/>
          </p:cNvSpPr>
          <p:nvPr>
            <p:ph type="title" hasCustomPrompt="1"/>
          </p:nvPr>
        </p:nvSpPr>
        <p:spPr>
          <a:xfrm>
            <a:off x="1299149" y="278532"/>
            <a:ext cx="9723967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heading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9238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_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1" hasCustomPrompt="1"/>
          </p:nvPr>
        </p:nvSpPr>
        <p:spPr>
          <a:xfrm>
            <a:off x="1298575" y="1343025"/>
            <a:ext cx="9725025" cy="457993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picture</a:t>
            </a:r>
            <a:endParaRPr lang="sv-SE" dirty="0"/>
          </a:p>
        </p:txBody>
      </p:sp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49" y="278532"/>
            <a:ext cx="9723967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heading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959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_slide_text_s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2" hasCustomPrompt="1"/>
          </p:nvPr>
        </p:nvSpPr>
        <p:spPr>
          <a:xfrm>
            <a:off x="9259330" y="0"/>
            <a:ext cx="2932670" cy="68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Picture</a:t>
            </a:r>
            <a:endParaRPr lang="sv-SE" dirty="0"/>
          </a:p>
        </p:txBody>
      </p:sp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49" y="278532"/>
            <a:ext cx="7457673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heading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457674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sv-SE" dirty="0" err="1" smtClean="0"/>
              <a:t>Level</a:t>
            </a:r>
            <a:r>
              <a:rPr lang="sv-SE" dirty="0" smtClean="0"/>
              <a:t> 2</a:t>
            </a:r>
          </a:p>
          <a:p>
            <a:pPr lvl="2"/>
            <a:r>
              <a:rPr lang="sv-SE" dirty="0" err="1" smtClean="0"/>
              <a:t>Level</a:t>
            </a:r>
            <a:r>
              <a:rPr lang="sv-SE" dirty="0" smtClean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29137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_slide_2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4"/>
          <p:cNvSpPr>
            <a:spLocks noGrp="1"/>
          </p:cNvSpPr>
          <p:nvPr>
            <p:ph idx="10" hasCustomPrompt="1"/>
          </p:nvPr>
        </p:nvSpPr>
        <p:spPr>
          <a:xfrm>
            <a:off x="1305620" y="1357162"/>
            <a:ext cx="4701480" cy="457736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</p:txBody>
      </p:sp>
      <p:sp>
        <p:nvSpPr>
          <p:cNvPr id="4" name="Platshållare för innehåll 4"/>
          <p:cNvSpPr>
            <a:spLocks noGrp="1"/>
          </p:cNvSpPr>
          <p:nvPr>
            <p:ph idx="11" hasCustomPrompt="1"/>
          </p:nvPr>
        </p:nvSpPr>
        <p:spPr>
          <a:xfrm>
            <a:off x="6321636" y="1357162"/>
            <a:ext cx="4701480" cy="457736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</p:txBody>
      </p:sp>
      <p:sp>
        <p:nvSpPr>
          <p:cNvPr id="5" name="Rubrik 3"/>
          <p:cNvSpPr>
            <a:spLocks noGrp="1"/>
          </p:cNvSpPr>
          <p:nvPr>
            <p:ph type="title" hasCustomPrompt="1"/>
          </p:nvPr>
        </p:nvSpPr>
        <p:spPr>
          <a:xfrm>
            <a:off x="1299149" y="278532"/>
            <a:ext cx="9723967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heading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3908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_slide_text_ 2 blocks_text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3"/>
          <p:cNvSpPr>
            <a:spLocks noGrp="1"/>
          </p:cNvSpPr>
          <p:nvPr>
            <p:ph type="pic" sz="quarter" idx="13" hasCustomPrompt="1"/>
          </p:nvPr>
        </p:nvSpPr>
        <p:spPr>
          <a:xfrm>
            <a:off x="6322058" y="1357313"/>
            <a:ext cx="4708525" cy="457721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picture</a:t>
            </a:r>
            <a:endParaRPr lang="sv-SE" dirty="0" smtClean="0"/>
          </a:p>
        </p:txBody>
      </p:sp>
      <p:sp>
        <p:nvSpPr>
          <p:cNvPr id="8" name="Rubrik 3"/>
          <p:cNvSpPr>
            <a:spLocks noGrp="1"/>
          </p:cNvSpPr>
          <p:nvPr>
            <p:ph type="title" hasCustomPrompt="1"/>
          </p:nvPr>
        </p:nvSpPr>
        <p:spPr>
          <a:xfrm>
            <a:off x="1299149" y="278532"/>
            <a:ext cx="9723967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heading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12" name="Platshållare för innehåll 4"/>
          <p:cNvSpPr>
            <a:spLocks noGrp="1"/>
          </p:cNvSpPr>
          <p:nvPr>
            <p:ph idx="10" hasCustomPrompt="1"/>
          </p:nvPr>
        </p:nvSpPr>
        <p:spPr>
          <a:xfrm>
            <a:off x="1305620" y="1357162"/>
            <a:ext cx="4701480" cy="457736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_slide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media 2"/>
          <p:cNvSpPr>
            <a:spLocks noGrp="1"/>
          </p:cNvSpPr>
          <p:nvPr>
            <p:ph type="media" sz="quarter" idx="14" hasCustomPrompt="1"/>
          </p:nvPr>
        </p:nvSpPr>
        <p:spPr>
          <a:xfrm>
            <a:off x="1298575" y="1357313"/>
            <a:ext cx="9666288" cy="457676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media</a:t>
            </a:r>
            <a:endParaRPr lang="sv-SE" dirty="0"/>
          </a:p>
        </p:txBody>
      </p:sp>
      <p:sp>
        <p:nvSpPr>
          <p:cNvPr id="8" name="Rubrik 3"/>
          <p:cNvSpPr>
            <a:spLocks noGrp="1"/>
          </p:cNvSpPr>
          <p:nvPr>
            <p:ph type="title" hasCustomPrompt="1"/>
          </p:nvPr>
        </p:nvSpPr>
        <p:spPr>
          <a:xfrm>
            <a:off x="1299149" y="278532"/>
            <a:ext cx="9723967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heading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6165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48" y="6082730"/>
            <a:ext cx="1713600" cy="5134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10"/>
          <a:srcRect l="42532" t="42511"/>
          <a:stretch>
            <a:fillRect/>
          </a:stretch>
        </p:blipFill>
        <p:spPr bwMode="auto">
          <a:xfrm>
            <a:off x="1" y="1"/>
            <a:ext cx="3941763" cy="394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4" r:id="rId2"/>
    <p:sldLayoutId id="2147483683" r:id="rId3"/>
    <p:sldLayoutId id="2147483682" r:id="rId4"/>
    <p:sldLayoutId id="2147483681" r:id="rId5"/>
    <p:sldLayoutId id="2147483667" r:id="rId6"/>
    <p:sldLayoutId id="2147483685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NAVTEX Swedish Maritime Administration</a:t>
            </a:r>
          </a:p>
          <a:p>
            <a:r>
              <a:rPr lang="en-GB" dirty="0" smtClean="0"/>
              <a:t>Gustav Persson, System Engineer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22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NAVTEX </a:t>
            </a:r>
            <a:r>
              <a:rPr lang="en-GB" dirty="0" smtClean="0"/>
              <a:t>specifications</a:t>
            </a:r>
            <a:r>
              <a:rPr lang="sv-SE" dirty="0" smtClean="0"/>
              <a:t>	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Frequency</a:t>
            </a:r>
            <a:r>
              <a:rPr lang="sv-SE" dirty="0" smtClean="0"/>
              <a:t>: 518 kHz </a:t>
            </a:r>
          </a:p>
          <a:p>
            <a:r>
              <a:rPr lang="sv-SE" dirty="0" smtClean="0"/>
              <a:t>Power: 1000 Watt</a:t>
            </a:r>
          </a:p>
          <a:p>
            <a:r>
              <a:rPr lang="en-GB" dirty="0" smtClean="0"/>
              <a:t>Bitrate: 100 bit/s</a:t>
            </a:r>
          </a:p>
          <a:p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idx="4294967295"/>
          </p:nvPr>
        </p:nvSpPr>
        <p:spPr>
          <a:xfrm>
            <a:off x="9259330" y="0"/>
            <a:ext cx="2932670" cy="6858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41131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18" y="784775"/>
            <a:ext cx="6030581" cy="5863506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1299149" y="278532"/>
            <a:ext cx="7457673" cy="866527"/>
          </a:xfrm>
        </p:spPr>
        <p:txBody>
          <a:bodyPr/>
          <a:lstStyle/>
          <a:p>
            <a:r>
              <a:rPr lang="sv-SE" dirty="0" smtClean="0"/>
              <a:t>Swedish NAVTEX-system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9141" y="159684"/>
            <a:ext cx="4683887" cy="661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Transmitter </a:t>
            </a:r>
            <a:r>
              <a:rPr lang="sv-SE" dirty="0" err="1" smtClean="0"/>
              <a:t>Gislövshammar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04" y="1002633"/>
            <a:ext cx="2807962" cy="436345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99" y="1002633"/>
            <a:ext cx="8427676" cy="522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9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Receiver Onsala</a:t>
            </a:r>
            <a:endParaRPr lang="sv-SE" dirty="0"/>
          </a:p>
        </p:txBody>
      </p:sp>
      <p:pic>
        <p:nvPicPr>
          <p:cNvPr id="2" name="Platshållare för innehåll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0114" y="1357313"/>
            <a:ext cx="2694996" cy="4579937"/>
          </a:xfrm>
          <a:prstGeom prst="rect">
            <a:avLst/>
          </a:prstGeom>
        </p:spPr>
      </p:pic>
      <p:sp>
        <p:nvSpPr>
          <p:cNvPr id="6" name="Platshållare för bild 5"/>
          <p:cNvSpPr>
            <a:spLocks noGrp="1"/>
          </p:cNvSpPr>
          <p:nvPr>
            <p:ph type="pic" idx="4294967295"/>
          </p:nvPr>
        </p:nvSpPr>
        <p:spPr>
          <a:xfrm>
            <a:off x="9259330" y="0"/>
            <a:ext cx="2932670" cy="6858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1456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4659971" y="2604637"/>
            <a:ext cx="2366472" cy="1598394"/>
          </a:xfrm>
        </p:spPr>
        <p:txBody>
          <a:bodyPr/>
          <a:lstStyle/>
          <a:p>
            <a:r>
              <a:rPr lang="sv-SE" dirty="0" err="1" smtClean="0"/>
              <a:t>Thank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r>
              <a:rPr lang="sv-SE" dirty="0" smtClean="0"/>
              <a:t>!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41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jöfartsverkets mall 2016_engelska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öv_mall_engelska2019_bredbild.pptx" id="{26657A08-FFF6-4509-A5E7-BBBD3AD99100}" vid="{0E6EBCAF-A9A7-4E08-847F-4E0351D58FC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2B3696BF1C104CB859E8309960AC22" ma:contentTypeVersion="0" ma:contentTypeDescription="Skapa ett nytt dokument." ma:contentTypeScope="" ma:versionID="d0e1fbfa5dd591fdc46be19ad3d5d23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d6e29e769b66843de68ee1c4bf393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BE4BEB-32F3-4ED8-A1CF-3871BF9A23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48AE7E-660A-43F4-9283-1306D3419539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7F0C81D-398C-4395-95BF-3E3CA3ACED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sjöv_mall_engelska2019_bredbild</Template>
  <TotalTime>227</TotalTime>
  <Words>38</Words>
  <Application>Microsoft Office PowerPoint</Application>
  <PresentationFormat>Bredbild</PresentationFormat>
  <Paragraphs>13</Paragraphs>
  <Slides>6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9" baseType="lpstr">
      <vt:lpstr>Arial</vt:lpstr>
      <vt:lpstr>Calibri</vt:lpstr>
      <vt:lpstr>Sjöfartsverkets mall 2016_engelska</vt:lpstr>
      <vt:lpstr>PowerPoint-presentation</vt:lpstr>
      <vt:lpstr>NAVTEX specifications </vt:lpstr>
      <vt:lpstr>Swedish NAVTEX-system</vt:lpstr>
      <vt:lpstr>Transmitter Gislövshammar</vt:lpstr>
      <vt:lpstr>Receiver Onsala</vt:lpstr>
      <vt:lpstr>Thank you!  </vt:lpstr>
    </vt:vector>
  </TitlesOfParts>
  <Company>Sjöfartsverket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Persson, Gustav</dc:creator>
  <cp:lastModifiedBy>Persson, Gustav</cp:lastModifiedBy>
  <cp:revision>12</cp:revision>
  <dcterms:created xsi:type="dcterms:W3CDTF">2022-09-02T13:26:01Z</dcterms:created>
  <dcterms:modified xsi:type="dcterms:W3CDTF">2022-09-09T09:18:16Z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0x0101000E2B3696BF1C104CB859E8309960AC22</vt:lpwstr>
  </property>
</Properties>
</file>